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omments/comment6.xml" ContentType="application/vnd.openxmlformats-officedocument.presentationml.comment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omments/comment7.xml" ContentType="application/vnd.openxmlformats-officedocument.presentationml.comments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7" r:id="rId8"/>
    <p:sldId id="269" r:id="rId9"/>
    <p:sldId id="271" r:id="rId10"/>
    <p:sldId id="272" r:id="rId11"/>
    <p:sldId id="270" r:id="rId12"/>
    <p:sldId id="281" r:id="rId13"/>
    <p:sldId id="276" r:id="rId14"/>
    <p:sldId id="275" r:id="rId15"/>
    <p:sldId id="277" r:id="rId16"/>
    <p:sldId id="262" r:id="rId17"/>
    <p:sldId id="261" r:id="rId18"/>
    <p:sldId id="263" r:id="rId19"/>
    <p:sldId id="264" r:id="rId20"/>
    <p:sldId id="265" r:id="rId21"/>
    <p:sldId id="266" r:id="rId22"/>
    <p:sldId id="284" r:id="rId23"/>
    <p:sldId id="279" r:id="rId24"/>
    <p:sldId id="282" r:id="rId25"/>
    <p:sldId id="283" r:id="rId26"/>
    <p:sldId id="280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S  GONZALEZ" initials="DG" lastIdx="10" clrIdx="0">
    <p:extLst>
      <p:ext uri="{19B8F6BF-5375-455C-9EA6-DF929625EA0E}">
        <p15:presenceInfo xmlns:p15="http://schemas.microsoft.com/office/powerpoint/2012/main" userId="DAVIDS  GONZALE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20" autoAdjust="0"/>
    <p:restoredTop sz="94660"/>
  </p:normalViewPr>
  <p:slideViewPr>
    <p:cSldViewPr snapToGrid="0">
      <p:cViewPr varScale="1">
        <p:scale>
          <a:sx n="91" d="100"/>
          <a:sy n="91" d="100"/>
        </p:scale>
        <p:origin x="11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20T20:10:14.727" idx="1">
    <p:pos x="4597" y="2512"/>
    <p:text>Agregar diapositivas sobre douglas peucker</p:text>
    <p:extLst>
      <p:ext uri="{C676402C-5697-4E1C-873F-D02D1690AC5C}">
        <p15:threadingInfo xmlns:p15="http://schemas.microsoft.com/office/powerpoint/2012/main" timeZoneBias="300"/>
      </p:ext>
    </p:extLst>
  </p:cm>
  <p:cm authorId="1" dt="2019-08-20T20:10:35.366" idx="2">
    <p:pos x="10" y="10"/>
    <p:text>cluster kibana elasticsearch</p:text>
    <p:extLst>
      <p:ext uri="{C676402C-5697-4E1C-873F-D02D1690AC5C}">
        <p15:threadingInfo xmlns:p15="http://schemas.microsoft.com/office/powerpoint/2012/main" timeZoneBias="300"/>
      </p:ext>
    </p:extLst>
  </p:cm>
  <p:cm authorId="1" dt="2019-08-20T20:11:44.004" idx="3">
    <p:pos x="5575" y="3118"/>
    <p:text>Explicar query geográfico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20T20:15:27.404" idx="4">
    <p:pos x="1119" y="1457"/>
    <p:text>Pegar logo de habitat III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20T20:16:39.188" idx="5">
    <p:pos x="1841" y="1576"/>
    <p:text>Colocar politicas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20T20:17:22.306" idx="6">
    <p:pos x="3719" y="1680"/>
    <p:text>Tabulación de resultados de encuesta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20T20:19:36.042" idx="7">
    <p:pos x="7246" y="432"/>
    <p:text>Usar graficos explicar procesos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20T20:20:40.739" idx="8">
    <p:pos x="7246" y="432"/>
    <p:text>Usar dispositivos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20T20:22:05.627" idx="9">
    <p:pos x="10" y="10"/>
    <p:text>Colocar un geografico de kibana</p:text>
    <p:extLst>
      <p:ext uri="{C676402C-5697-4E1C-873F-D02D1690AC5C}">
        <p15:threadingInfo xmlns:p15="http://schemas.microsoft.com/office/powerpoint/2012/main" timeZoneBias="300"/>
      </p:ext>
    </p:extLst>
  </p:cm>
  <p:cm authorId="1" dt="2019-08-20T20:22:19.331" idx="10">
    <p:pos x="146" y="146"/>
    <p:text>Realizar video quinde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diagrams/_rels/data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diagrams/_rels/data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9.pn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Relationship Id="rId6" Type="http://schemas.openxmlformats.org/officeDocument/2006/relationships/image" Target="../media/image33.jp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diagrams/_rels/data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diagrams/_rels/drawing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diagrams/_rels/drawing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9.pn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Relationship Id="rId6" Type="http://schemas.openxmlformats.org/officeDocument/2006/relationships/image" Target="../media/image33.jp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diagrams/_rels/drawing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CC7E09-BD4E-45E4-A948-2FD23CBF7C00}" type="doc">
      <dgm:prSet loTypeId="urn:microsoft.com/office/officeart/2008/layout/VerticalCurv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42C5633-80E2-4778-8443-EEC8DECF99E3}">
      <dgm:prSet/>
      <dgm:spPr/>
      <dgm:t>
        <a:bodyPr/>
        <a:lstStyle/>
        <a:p>
          <a:pPr algn="just"/>
          <a:r>
            <a:rPr lang="es-ES" dirty="0"/>
            <a:t>Desarrollar servicios web haciendo uso de </a:t>
          </a:r>
          <a:r>
            <a:rPr lang="es-ES" dirty="0" err="1"/>
            <a:t>SpringBoot</a:t>
          </a:r>
          <a:r>
            <a:rPr lang="es-ES" dirty="0"/>
            <a:t> para crear un API REST que permita consultar a la BD COUCHBASE.</a:t>
          </a:r>
          <a:endParaRPr lang="en-US" dirty="0"/>
        </a:p>
      </dgm:t>
    </dgm:pt>
    <dgm:pt modelId="{9D06353C-AE94-4E1A-A744-B6136DF0C2AD}" type="parTrans" cxnId="{065BEBEF-BA4F-4CF6-BF2F-984F13F02528}">
      <dgm:prSet/>
      <dgm:spPr/>
      <dgm:t>
        <a:bodyPr/>
        <a:lstStyle/>
        <a:p>
          <a:endParaRPr lang="en-US"/>
        </a:p>
      </dgm:t>
    </dgm:pt>
    <dgm:pt modelId="{C529D3D1-C822-429C-A059-AC45A5B6D7C8}" type="sibTrans" cxnId="{065BEBEF-BA4F-4CF6-BF2F-984F13F02528}">
      <dgm:prSet/>
      <dgm:spPr/>
      <dgm:t>
        <a:bodyPr/>
        <a:lstStyle/>
        <a:p>
          <a:endParaRPr lang="en-US"/>
        </a:p>
      </dgm:t>
    </dgm:pt>
    <dgm:pt modelId="{E839005B-CBB3-4970-8CE3-0DA7FAF9F07B}">
      <dgm:prSet/>
      <dgm:spPr/>
      <dgm:t>
        <a:bodyPr/>
        <a:lstStyle/>
        <a:p>
          <a:pPr algn="just"/>
          <a:r>
            <a:rPr lang="es-ES" dirty="0"/>
            <a:t>Determinar zonas de alto tráfico en un momento dado (Temporalidad) a través de </a:t>
          </a:r>
          <a:r>
            <a:rPr lang="es-ES" dirty="0" err="1"/>
            <a:t>Queries</a:t>
          </a:r>
          <a:r>
            <a:rPr lang="es-ES" dirty="0"/>
            <a:t> Geográficos para asistir en la toma de decisiones.</a:t>
          </a:r>
          <a:endParaRPr lang="en-US" dirty="0"/>
        </a:p>
      </dgm:t>
    </dgm:pt>
    <dgm:pt modelId="{06055EDE-92A4-4D9A-A27D-6AE45F5DD489}" type="parTrans" cxnId="{C6A7FBC3-04F6-461F-9DE1-B01D380AA15B}">
      <dgm:prSet/>
      <dgm:spPr/>
      <dgm:t>
        <a:bodyPr/>
        <a:lstStyle/>
        <a:p>
          <a:endParaRPr lang="en-US"/>
        </a:p>
      </dgm:t>
    </dgm:pt>
    <dgm:pt modelId="{638ABECD-B1C9-430D-81DD-F3BD856F30F2}" type="sibTrans" cxnId="{C6A7FBC3-04F6-461F-9DE1-B01D380AA15B}">
      <dgm:prSet/>
      <dgm:spPr/>
      <dgm:t>
        <a:bodyPr/>
        <a:lstStyle/>
        <a:p>
          <a:endParaRPr lang="en-US"/>
        </a:p>
      </dgm:t>
    </dgm:pt>
    <dgm:pt modelId="{A9F4D922-FD35-4CF4-B741-A8A8EE69E9BE}">
      <dgm:prSet/>
      <dgm:spPr/>
      <dgm:t>
        <a:bodyPr/>
        <a:lstStyle/>
        <a:p>
          <a:pPr algn="just"/>
          <a:r>
            <a:rPr lang="es-ES" dirty="0"/>
            <a:t>Reducir el número de puntos de trayectorias recolectadas mediante el Algoritmo Douglas-</a:t>
          </a:r>
          <a:r>
            <a:rPr lang="es-ES" dirty="0" err="1"/>
            <a:t>Peucker</a:t>
          </a:r>
          <a:r>
            <a:rPr lang="es-ES" dirty="0"/>
            <a:t> para sintetizar la información mediante de servicios web.</a:t>
          </a:r>
          <a:endParaRPr lang="en-US" dirty="0"/>
        </a:p>
      </dgm:t>
    </dgm:pt>
    <dgm:pt modelId="{D58FEB2D-B37D-4BDC-ACF0-C6B8CF1F817B}" type="parTrans" cxnId="{FD862FCE-7C9E-48ED-96A1-1D48B3CDA871}">
      <dgm:prSet/>
      <dgm:spPr/>
      <dgm:t>
        <a:bodyPr/>
        <a:lstStyle/>
        <a:p>
          <a:endParaRPr lang="en-US"/>
        </a:p>
      </dgm:t>
    </dgm:pt>
    <dgm:pt modelId="{B485182F-A560-4476-8C69-DEAD1F333015}" type="sibTrans" cxnId="{FD862FCE-7C9E-48ED-96A1-1D48B3CDA871}">
      <dgm:prSet/>
      <dgm:spPr/>
      <dgm:t>
        <a:bodyPr/>
        <a:lstStyle/>
        <a:p>
          <a:endParaRPr lang="en-US"/>
        </a:p>
      </dgm:t>
    </dgm:pt>
    <dgm:pt modelId="{12C5091B-4762-407A-B886-74ECEAF278A5}">
      <dgm:prSet/>
      <dgm:spPr/>
      <dgm:t>
        <a:bodyPr/>
        <a:lstStyle/>
        <a:p>
          <a:pPr algn="just"/>
          <a:r>
            <a:rPr lang="es-ES" dirty="0"/>
            <a:t>Gestionar información y almacenarla en base de datos COUCHBASE proporcionada por la aplicación móvil, aplicación web y el dispositivo del bus.</a:t>
          </a:r>
          <a:endParaRPr lang="en-US" dirty="0"/>
        </a:p>
      </dgm:t>
    </dgm:pt>
    <dgm:pt modelId="{2C114C77-D333-4A0B-9332-0607684B565E}" type="parTrans" cxnId="{6FDAD1FB-4F68-47D4-839F-8C6B7A013F3E}">
      <dgm:prSet/>
      <dgm:spPr/>
      <dgm:t>
        <a:bodyPr/>
        <a:lstStyle/>
        <a:p>
          <a:endParaRPr lang="es-419"/>
        </a:p>
      </dgm:t>
    </dgm:pt>
    <dgm:pt modelId="{12807D3F-E9A3-40B3-AA96-3F4A98B5D11F}" type="sibTrans" cxnId="{6FDAD1FB-4F68-47D4-839F-8C6B7A013F3E}">
      <dgm:prSet/>
      <dgm:spPr/>
      <dgm:t>
        <a:bodyPr/>
        <a:lstStyle/>
        <a:p>
          <a:endParaRPr lang="es-419"/>
        </a:p>
      </dgm:t>
    </dgm:pt>
    <dgm:pt modelId="{9A2E4D72-707E-47D6-9255-B8F82CB865C2}">
      <dgm:prSet/>
      <dgm:spPr/>
      <dgm:t>
        <a:bodyPr/>
        <a:lstStyle/>
        <a:p>
          <a:pPr algn="just"/>
          <a:r>
            <a:rPr lang="es-ES" dirty="0"/>
            <a:t>Identificar Paradas cercanas según la ubicación del usuario (App Móvil) mediante </a:t>
          </a:r>
          <a:r>
            <a:rPr lang="es-ES" dirty="0" err="1"/>
            <a:t>Queries</a:t>
          </a:r>
          <a:r>
            <a:rPr lang="es-ES" dirty="0"/>
            <a:t> Geográficos.</a:t>
          </a:r>
          <a:endParaRPr lang="en-US" dirty="0"/>
        </a:p>
      </dgm:t>
    </dgm:pt>
    <dgm:pt modelId="{FB34E2D2-33D6-4B26-8086-351380FA3E89}" type="parTrans" cxnId="{5876DA20-5989-4BBB-A40A-76A643258C1C}">
      <dgm:prSet/>
      <dgm:spPr/>
      <dgm:t>
        <a:bodyPr/>
        <a:lstStyle/>
        <a:p>
          <a:endParaRPr lang="es-419"/>
        </a:p>
      </dgm:t>
    </dgm:pt>
    <dgm:pt modelId="{D4DC6705-AF72-451F-8D0D-75D2BAA56DD1}" type="sibTrans" cxnId="{5876DA20-5989-4BBB-A40A-76A643258C1C}">
      <dgm:prSet/>
      <dgm:spPr/>
      <dgm:t>
        <a:bodyPr/>
        <a:lstStyle/>
        <a:p>
          <a:endParaRPr lang="es-419"/>
        </a:p>
      </dgm:t>
    </dgm:pt>
    <dgm:pt modelId="{C661EDA9-7FFC-4275-871A-D76A2D3291EF}">
      <dgm:prSet/>
      <dgm:spPr/>
      <dgm:t>
        <a:bodyPr/>
        <a:lstStyle/>
        <a:p>
          <a:pPr algn="just"/>
          <a:r>
            <a:rPr lang="es-ES" dirty="0"/>
            <a:t>Realizar el cálculo aproximado del tiempo que tardará un Bus en llegar a una determinada parada.</a:t>
          </a:r>
          <a:r>
            <a:rPr lang="x-none" dirty="0"/>
            <a:t> </a:t>
          </a:r>
          <a:endParaRPr lang="en-US" dirty="0"/>
        </a:p>
      </dgm:t>
    </dgm:pt>
    <dgm:pt modelId="{150EC3D8-3891-470A-B816-1D940779A6AF}" type="parTrans" cxnId="{8EF4A8DC-AAEB-43F0-AD41-56BE277AACCD}">
      <dgm:prSet/>
      <dgm:spPr/>
      <dgm:t>
        <a:bodyPr/>
        <a:lstStyle/>
        <a:p>
          <a:endParaRPr lang="es-419"/>
        </a:p>
      </dgm:t>
    </dgm:pt>
    <dgm:pt modelId="{A54DAD8C-5DAA-4D94-876D-C512A5237AE6}" type="sibTrans" cxnId="{8EF4A8DC-AAEB-43F0-AD41-56BE277AACCD}">
      <dgm:prSet/>
      <dgm:spPr/>
      <dgm:t>
        <a:bodyPr/>
        <a:lstStyle/>
        <a:p>
          <a:endParaRPr lang="es-419"/>
        </a:p>
      </dgm:t>
    </dgm:pt>
    <dgm:pt modelId="{3C409471-BB27-46A6-8748-69342F247C77}" type="pres">
      <dgm:prSet presAssocID="{69CC7E09-BD4E-45E4-A948-2FD23CBF7C00}" presName="Name0" presStyleCnt="0">
        <dgm:presLayoutVars>
          <dgm:chMax val="7"/>
          <dgm:chPref val="7"/>
          <dgm:dir/>
        </dgm:presLayoutVars>
      </dgm:prSet>
      <dgm:spPr/>
    </dgm:pt>
    <dgm:pt modelId="{060F1739-2459-48C7-B502-ADBF4ED5B9AB}" type="pres">
      <dgm:prSet presAssocID="{69CC7E09-BD4E-45E4-A948-2FD23CBF7C00}" presName="Name1" presStyleCnt="0"/>
      <dgm:spPr/>
    </dgm:pt>
    <dgm:pt modelId="{63D7554C-E08C-4781-94DF-CB13D06B406B}" type="pres">
      <dgm:prSet presAssocID="{69CC7E09-BD4E-45E4-A948-2FD23CBF7C00}" presName="cycle" presStyleCnt="0"/>
      <dgm:spPr/>
    </dgm:pt>
    <dgm:pt modelId="{914FB9E4-C2FE-488E-848E-858203299163}" type="pres">
      <dgm:prSet presAssocID="{69CC7E09-BD4E-45E4-A948-2FD23CBF7C00}" presName="srcNode" presStyleLbl="node1" presStyleIdx="0" presStyleCnt="6"/>
      <dgm:spPr/>
    </dgm:pt>
    <dgm:pt modelId="{2B848264-26C7-4192-BDD4-373210F9B785}" type="pres">
      <dgm:prSet presAssocID="{69CC7E09-BD4E-45E4-A948-2FD23CBF7C00}" presName="conn" presStyleLbl="parChTrans1D2" presStyleIdx="0" presStyleCnt="1"/>
      <dgm:spPr/>
    </dgm:pt>
    <dgm:pt modelId="{90976201-4DC4-4593-9DF2-95579D311D01}" type="pres">
      <dgm:prSet presAssocID="{69CC7E09-BD4E-45E4-A948-2FD23CBF7C00}" presName="extraNode" presStyleLbl="node1" presStyleIdx="0" presStyleCnt="6"/>
      <dgm:spPr/>
    </dgm:pt>
    <dgm:pt modelId="{A73AC09B-A84F-420A-9163-76B70AFDA833}" type="pres">
      <dgm:prSet presAssocID="{69CC7E09-BD4E-45E4-A948-2FD23CBF7C00}" presName="dstNode" presStyleLbl="node1" presStyleIdx="0" presStyleCnt="6"/>
      <dgm:spPr/>
    </dgm:pt>
    <dgm:pt modelId="{5FCA2D9E-3D25-4312-82B2-D1CA75183905}" type="pres">
      <dgm:prSet presAssocID="{A42C5633-80E2-4778-8443-EEC8DECF99E3}" presName="text_1" presStyleLbl="node1" presStyleIdx="0" presStyleCnt="6">
        <dgm:presLayoutVars>
          <dgm:bulletEnabled val="1"/>
        </dgm:presLayoutVars>
      </dgm:prSet>
      <dgm:spPr/>
    </dgm:pt>
    <dgm:pt modelId="{F904384B-328B-4A02-8095-3D41E05438CE}" type="pres">
      <dgm:prSet presAssocID="{A42C5633-80E2-4778-8443-EEC8DECF99E3}" presName="accent_1" presStyleCnt="0"/>
      <dgm:spPr/>
    </dgm:pt>
    <dgm:pt modelId="{5FD1BF0F-72A2-4AE7-AA71-90464920C860}" type="pres">
      <dgm:prSet presAssocID="{A42C5633-80E2-4778-8443-EEC8DECF99E3}" presName="accentRepeatNode" presStyleLbl="solidFgAcc1" presStyleIdx="0" presStyleCnt="6" custScaleX="114794" custScaleY="115495"/>
      <dgm:spPr>
        <a:prstGeom prst="flowChartAlternateProcess">
          <a:avLst/>
        </a:prstGeom>
        <a:blipFill rotWithShape="0">
          <a:blip xmlns:r="http://schemas.openxmlformats.org/officeDocument/2006/relationships" r:embed="rId1"/>
          <a:srcRect/>
          <a:stretch>
            <a:fillRect t="-3000" b="-3000"/>
          </a:stretch>
        </a:blipFill>
      </dgm:spPr>
    </dgm:pt>
    <dgm:pt modelId="{71FB5051-D005-4C47-83C0-BA44A5F48A07}" type="pres">
      <dgm:prSet presAssocID="{E839005B-CBB3-4970-8CE3-0DA7FAF9F07B}" presName="text_2" presStyleLbl="node1" presStyleIdx="1" presStyleCnt="6">
        <dgm:presLayoutVars>
          <dgm:bulletEnabled val="1"/>
        </dgm:presLayoutVars>
      </dgm:prSet>
      <dgm:spPr/>
    </dgm:pt>
    <dgm:pt modelId="{E09A7337-C914-46BE-A334-EE0B64C0C599}" type="pres">
      <dgm:prSet presAssocID="{E839005B-CBB3-4970-8CE3-0DA7FAF9F07B}" presName="accent_2" presStyleCnt="0"/>
      <dgm:spPr/>
    </dgm:pt>
    <dgm:pt modelId="{DB7B18A1-8A10-4BB7-A51D-088A84A16FED}" type="pres">
      <dgm:prSet presAssocID="{E839005B-CBB3-4970-8CE3-0DA7FAF9F07B}" presName="accentRepeatNode" presStyleLbl="solidFgAcc1" presStyleIdx="1" presStyleCnt="6" custScaleX="115151" custScaleY="115556"/>
      <dgm:spPr>
        <a:prstGeom prst="flowChartAlternateProcess">
          <a:avLst/>
        </a:prstGeom>
        <a:blipFill rotWithShape="0">
          <a:blip xmlns:r="http://schemas.openxmlformats.org/officeDocument/2006/relationships" r:embed="rId2"/>
          <a:srcRect/>
          <a:stretch>
            <a:fillRect l="-39000" r="-39000"/>
          </a:stretch>
        </a:blipFill>
      </dgm:spPr>
    </dgm:pt>
    <dgm:pt modelId="{B36F0222-D41B-47D7-AE42-D36482F9BDD9}" type="pres">
      <dgm:prSet presAssocID="{A9F4D922-FD35-4CF4-B741-A8A8EE69E9BE}" presName="text_3" presStyleLbl="node1" presStyleIdx="2" presStyleCnt="6">
        <dgm:presLayoutVars>
          <dgm:bulletEnabled val="1"/>
        </dgm:presLayoutVars>
      </dgm:prSet>
      <dgm:spPr/>
    </dgm:pt>
    <dgm:pt modelId="{CDEEE42E-1F8D-4D2F-A280-6BAA7ECE522F}" type="pres">
      <dgm:prSet presAssocID="{A9F4D922-FD35-4CF4-B741-A8A8EE69E9BE}" presName="accent_3" presStyleCnt="0"/>
      <dgm:spPr/>
    </dgm:pt>
    <dgm:pt modelId="{D2BA41B8-6277-4DC8-BF1C-BBEF5A9038FE}" type="pres">
      <dgm:prSet presAssocID="{A9F4D922-FD35-4CF4-B741-A8A8EE69E9BE}" presName="accentRepeatNode" presStyleLbl="solidFgAcc1" presStyleIdx="2" presStyleCnt="6" custScaleX="115556" custScaleY="115556"/>
      <dgm:spPr>
        <a:xfrm>
          <a:off x="1014457" y="2397134"/>
          <a:ext cx="887877" cy="887877"/>
        </a:xfrm>
        <a:prstGeom prst="round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9525" cap="rnd" cmpd="sng" algn="ctr">
          <a:solidFill>
            <a:srgbClr val="80C34F">
              <a:hueOff val="-718792"/>
              <a:satOff val="4944"/>
              <a:lumOff val="549"/>
              <a:alphaOff val="0"/>
            </a:srgbClr>
          </a:solidFill>
          <a:prstDash val="solid"/>
        </a:ln>
        <a:effectLst/>
      </dgm:spPr>
    </dgm:pt>
    <dgm:pt modelId="{C4359820-655A-4C4D-BA57-28AF6E3C1A28}" type="pres">
      <dgm:prSet presAssocID="{12C5091B-4762-407A-B886-74ECEAF278A5}" presName="text_4" presStyleLbl="node1" presStyleIdx="3" presStyleCnt="6">
        <dgm:presLayoutVars>
          <dgm:bulletEnabled val="1"/>
        </dgm:presLayoutVars>
      </dgm:prSet>
      <dgm:spPr/>
    </dgm:pt>
    <dgm:pt modelId="{3802714F-3215-4AA2-8127-A397ED22FEC0}" type="pres">
      <dgm:prSet presAssocID="{12C5091B-4762-407A-B886-74ECEAF278A5}" presName="accent_4" presStyleCnt="0"/>
      <dgm:spPr/>
    </dgm:pt>
    <dgm:pt modelId="{467F6063-EA98-42F7-81A6-C16728E52BE6}" type="pres">
      <dgm:prSet presAssocID="{12C5091B-4762-407A-B886-74ECEAF278A5}" presName="accentRepeatNode" presStyleLbl="solidFgAcc1" presStyleIdx="3" presStyleCnt="6" custScaleX="115556" custScaleY="115556"/>
      <dgm:spPr>
        <a:prstGeom prst="flowChartAlternateProcess">
          <a:avLst/>
        </a:prstGeom>
        <a:blipFill rotWithShape="0">
          <a:blip xmlns:r="http://schemas.openxmlformats.org/officeDocument/2006/relationships" r:embed="rId4"/>
          <a:srcRect/>
          <a:stretch>
            <a:fillRect l="-39000" r="-39000"/>
          </a:stretch>
        </a:blipFill>
      </dgm:spPr>
    </dgm:pt>
    <dgm:pt modelId="{D948B2F3-333F-4BF1-B744-15DE83DEB919}" type="pres">
      <dgm:prSet presAssocID="{9A2E4D72-707E-47D6-9255-B8F82CB865C2}" presName="text_5" presStyleLbl="node1" presStyleIdx="4" presStyleCnt="6">
        <dgm:presLayoutVars>
          <dgm:bulletEnabled val="1"/>
        </dgm:presLayoutVars>
      </dgm:prSet>
      <dgm:spPr/>
    </dgm:pt>
    <dgm:pt modelId="{D15FA4EB-C9EF-4703-B116-06BAE2B848AC}" type="pres">
      <dgm:prSet presAssocID="{9A2E4D72-707E-47D6-9255-B8F82CB865C2}" presName="accent_5" presStyleCnt="0"/>
      <dgm:spPr/>
    </dgm:pt>
    <dgm:pt modelId="{E0A597EC-5C63-4736-A832-1FB28E5B06D0}" type="pres">
      <dgm:prSet presAssocID="{9A2E4D72-707E-47D6-9255-B8F82CB865C2}" presName="accentRepeatNode" presStyleLbl="solidFgAcc1" presStyleIdx="4" presStyleCnt="6" custScaleX="115556" custScaleY="115556" custLinFactNeighborX="-3258" custLinFactNeighborY="1088"/>
      <dgm:spPr>
        <a:prstGeom prst="roundRect">
          <a:avLst/>
        </a:prstGeom>
        <a:blipFill rotWithShape="0">
          <a:blip xmlns:r="http://schemas.openxmlformats.org/officeDocument/2006/relationships" r:embed="rId5"/>
          <a:srcRect/>
          <a:stretch>
            <a:fillRect l="-21000" r="-21000"/>
          </a:stretch>
        </a:blipFill>
      </dgm:spPr>
    </dgm:pt>
    <dgm:pt modelId="{30EE0916-453A-4CB8-BE46-6544C8F1A577}" type="pres">
      <dgm:prSet presAssocID="{C661EDA9-7FFC-4275-871A-D76A2D3291EF}" presName="text_6" presStyleLbl="node1" presStyleIdx="5" presStyleCnt="6">
        <dgm:presLayoutVars>
          <dgm:bulletEnabled val="1"/>
        </dgm:presLayoutVars>
      </dgm:prSet>
      <dgm:spPr/>
    </dgm:pt>
    <dgm:pt modelId="{C99EE1F7-BEC7-44CD-97EC-7FFE89AB25B0}" type="pres">
      <dgm:prSet presAssocID="{C661EDA9-7FFC-4275-871A-D76A2D3291EF}" presName="accent_6" presStyleCnt="0"/>
      <dgm:spPr/>
    </dgm:pt>
    <dgm:pt modelId="{5A1C2E6E-80FD-495A-998A-18E66AA25D4E}" type="pres">
      <dgm:prSet presAssocID="{C661EDA9-7FFC-4275-871A-D76A2D3291EF}" presName="accentRepeatNode" presStyleLbl="solidFgAcc1" presStyleIdx="5" presStyleCnt="6" custScaleX="115556" custScaleY="115556"/>
      <dgm:spPr>
        <a:prstGeom prst="flowChartAlternateProcess">
          <a:avLst/>
        </a:prstGeom>
        <a:blipFill rotWithShape="0">
          <a:blip xmlns:r="http://schemas.openxmlformats.org/officeDocument/2006/relationships" r:embed="rId6"/>
          <a:srcRect/>
          <a:stretch>
            <a:fillRect l="-21000" r="-21000"/>
          </a:stretch>
        </a:blipFill>
      </dgm:spPr>
    </dgm:pt>
  </dgm:ptLst>
  <dgm:cxnLst>
    <dgm:cxn modelId="{74A19B03-B957-4A56-BB5F-27619C5FF2FE}" type="presOf" srcId="{C529D3D1-C822-429C-A059-AC45A5B6D7C8}" destId="{2B848264-26C7-4192-BDD4-373210F9B785}" srcOrd="0" destOrd="0" presId="urn:microsoft.com/office/officeart/2008/layout/VerticalCurvedList"/>
    <dgm:cxn modelId="{5876DA20-5989-4BBB-A40A-76A643258C1C}" srcId="{69CC7E09-BD4E-45E4-A948-2FD23CBF7C00}" destId="{9A2E4D72-707E-47D6-9255-B8F82CB865C2}" srcOrd="4" destOrd="0" parTransId="{FB34E2D2-33D6-4B26-8086-351380FA3E89}" sibTransId="{D4DC6705-AF72-451F-8D0D-75D2BAA56DD1}"/>
    <dgm:cxn modelId="{917C0736-F965-41DD-8679-AF9F32D6BF05}" type="presOf" srcId="{C661EDA9-7FFC-4275-871A-D76A2D3291EF}" destId="{30EE0916-453A-4CB8-BE46-6544C8F1A577}" srcOrd="0" destOrd="0" presId="urn:microsoft.com/office/officeart/2008/layout/VerticalCurvedList"/>
    <dgm:cxn modelId="{B8F87A55-C601-49AA-ACD4-2D15BBA6D633}" type="presOf" srcId="{E839005B-CBB3-4970-8CE3-0DA7FAF9F07B}" destId="{71FB5051-D005-4C47-83C0-BA44A5F48A07}" srcOrd="0" destOrd="0" presId="urn:microsoft.com/office/officeart/2008/layout/VerticalCurvedList"/>
    <dgm:cxn modelId="{6A43E9A4-CE3A-4E9B-82B2-4C77413D3457}" type="presOf" srcId="{A42C5633-80E2-4778-8443-EEC8DECF99E3}" destId="{5FCA2D9E-3D25-4312-82B2-D1CA75183905}" srcOrd="0" destOrd="0" presId="urn:microsoft.com/office/officeart/2008/layout/VerticalCurvedList"/>
    <dgm:cxn modelId="{C6A7FBC3-04F6-461F-9DE1-B01D380AA15B}" srcId="{69CC7E09-BD4E-45E4-A948-2FD23CBF7C00}" destId="{E839005B-CBB3-4970-8CE3-0DA7FAF9F07B}" srcOrd="1" destOrd="0" parTransId="{06055EDE-92A4-4D9A-A27D-6AE45F5DD489}" sibTransId="{638ABECD-B1C9-430D-81DD-F3BD856F30F2}"/>
    <dgm:cxn modelId="{FD862FCE-7C9E-48ED-96A1-1D48B3CDA871}" srcId="{69CC7E09-BD4E-45E4-A948-2FD23CBF7C00}" destId="{A9F4D922-FD35-4CF4-B741-A8A8EE69E9BE}" srcOrd="2" destOrd="0" parTransId="{D58FEB2D-B37D-4BDC-ACF0-C6B8CF1F817B}" sibTransId="{B485182F-A560-4476-8C69-DEAD1F333015}"/>
    <dgm:cxn modelId="{785368DB-1696-4112-95BB-0BE1B77E2B0D}" type="presOf" srcId="{69CC7E09-BD4E-45E4-A948-2FD23CBF7C00}" destId="{3C409471-BB27-46A6-8748-69342F247C77}" srcOrd="0" destOrd="0" presId="urn:microsoft.com/office/officeart/2008/layout/VerticalCurvedList"/>
    <dgm:cxn modelId="{8EF4A8DC-AAEB-43F0-AD41-56BE277AACCD}" srcId="{69CC7E09-BD4E-45E4-A948-2FD23CBF7C00}" destId="{C661EDA9-7FFC-4275-871A-D76A2D3291EF}" srcOrd="5" destOrd="0" parTransId="{150EC3D8-3891-470A-B816-1D940779A6AF}" sibTransId="{A54DAD8C-5DAA-4D94-876D-C512A5237AE6}"/>
    <dgm:cxn modelId="{B7E50EE2-3795-4651-9387-6F89189FA2CC}" type="presOf" srcId="{9A2E4D72-707E-47D6-9255-B8F82CB865C2}" destId="{D948B2F3-333F-4BF1-B744-15DE83DEB919}" srcOrd="0" destOrd="0" presId="urn:microsoft.com/office/officeart/2008/layout/VerticalCurvedList"/>
    <dgm:cxn modelId="{065BEBEF-BA4F-4CF6-BF2F-984F13F02528}" srcId="{69CC7E09-BD4E-45E4-A948-2FD23CBF7C00}" destId="{A42C5633-80E2-4778-8443-EEC8DECF99E3}" srcOrd="0" destOrd="0" parTransId="{9D06353C-AE94-4E1A-A744-B6136DF0C2AD}" sibTransId="{C529D3D1-C822-429C-A059-AC45A5B6D7C8}"/>
    <dgm:cxn modelId="{F48D3EF9-9651-48BC-9410-7E4C82259661}" type="presOf" srcId="{12C5091B-4762-407A-B886-74ECEAF278A5}" destId="{C4359820-655A-4C4D-BA57-28AF6E3C1A28}" srcOrd="0" destOrd="0" presId="urn:microsoft.com/office/officeart/2008/layout/VerticalCurvedList"/>
    <dgm:cxn modelId="{6FDAD1FB-4F68-47D4-839F-8C6B7A013F3E}" srcId="{69CC7E09-BD4E-45E4-A948-2FD23CBF7C00}" destId="{12C5091B-4762-407A-B886-74ECEAF278A5}" srcOrd="3" destOrd="0" parTransId="{2C114C77-D333-4A0B-9332-0607684B565E}" sibTransId="{12807D3F-E9A3-40B3-AA96-3F4A98B5D11F}"/>
    <dgm:cxn modelId="{0C0266FE-7505-45B3-AF59-A020EDA2EECF}" type="presOf" srcId="{A9F4D922-FD35-4CF4-B741-A8A8EE69E9BE}" destId="{B36F0222-D41B-47D7-AE42-D36482F9BDD9}" srcOrd="0" destOrd="0" presId="urn:microsoft.com/office/officeart/2008/layout/VerticalCurvedList"/>
    <dgm:cxn modelId="{A62D5E06-95A1-4053-AE06-F0DDC8699CD4}" type="presParOf" srcId="{3C409471-BB27-46A6-8748-69342F247C77}" destId="{060F1739-2459-48C7-B502-ADBF4ED5B9AB}" srcOrd="0" destOrd="0" presId="urn:microsoft.com/office/officeart/2008/layout/VerticalCurvedList"/>
    <dgm:cxn modelId="{22AFA128-BF13-4212-B4CF-480247BA31BF}" type="presParOf" srcId="{060F1739-2459-48C7-B502-ADBF4ED5B9AB}" destId="{63D7554C-E08C-4781-94DF-CB13D06B406B}" srcOrd="0" destOrd="0" presId="urn:microsoft.com/office/officeart/2008/layout/VerticalCurvedList"/>
    <dgm:cxn modelId="{9D4CDE9D-B53A-449D-A2E8-89175A5ECC50}" type="presParOf" srcId="{63D7554C-E08C-4781-94DF-CB13D06B406B}" destId="{914FB9E4-C2FE-488E-848E-858203299163}" srcOrd="0" destOrd="0" presId="urn:microsoft.com/office/officeart/2008/layout/VerticalCurvedList"/>
    <dgm:cxn modelId="{E4C20EC4-7F9B-4774-BFA5-4F405F8AF22A}" type="presParOf" srcId="{63D7554C-E08C-4781-94DF-CB13D06B406B}" destId="{2B848264-26C7-4192-BDD4-373210F9B785}" srcOrd="1" destOrd="0" presId="urn:microsoft.com/office/officeart/2008/layout/VerticalCurvedList"/>
    <dgm:cxn modelId="{EAFCE65F-6E59-4BCE-9060-69AE0192961D}" type="presParOf" srcId="{63D7554C-E08C-4781-94DF-CB13D06B406B}" destId="{90976201-4DC4-4593-9DF2-95579D311D01}" srcOrd="2" destOrd="0" presId="urn:microsoft.com/office/officeart/2008/layout/VerticalCurvedList"/>
    <dgm:cxn modelId="{AABD834A-7261-4FA7-8F74-29137E4C64C4}" type="presParOf" srcId="{63D7554C-E08C-4781-94DF-CB13D06B406B}" destId="{A73AC09B-A84F-420A-9163-76B70AFDA833}" srcOrd="3" destOrd="0" presId="urn:microsoft.com/office/officeart/2008/layout/VerticalCurvedList"/>
    <dgm:cxn modelId="{489CAF76-6178-4C33-B7D1-C63CEBE24356}" type="presParOf" srcId="{060F1739-2459-48C7-B502-ADBF4ED5B9AB}" destId="{5FCA2D9E-3D25-4312-82B2-D1CA75183905}" srcOrd="1" destOrd="0" presId="urn:microsoft.com/office/officeart/2008/layout/VerticalCurvedList"/>
    <dgm:cxn modelId="{9FF3B058-2F62-499C-8D34-B21A6A8F1A69}" type="presParOf" srcId="{060F1739-2459-48C7-B502-ADBF4ED5B9AB}" destId="{F904384B-328B-4A02-8095-3D41E05438CE}" srcOrd="2" destOrd="0" presId="urn:microsoft.com/office/officeart/2008/layout/VerticalCurvedList"/>
    <dgm:cxn modelId="{0A7D127E-42BC-415D-8A9E-C4A8CD7E270A}" type="presParOf" srcId="{F904384B-328B-4A02-8095-3D41E05438CE}" destId="{5FD1BF0F-72A2-4AE7-AA71-90464920C860}" srcOrd="0" destOrd="0" presId="urn:microsoft.com/office/officeart/2008/layout/VerticalCurvedList"/>
    <dgm:cxn modelId="{1DF19855-4976-416A-B485-866522B6F530}" type="presParOf" srcId="{060F1739-2459-48C7-B502-ADBF4ED5B9AB}" destId="{71FB5051-D005-4C47-83C0-BA44A5F48A07}" srcOrd="3" destOrd="0" presId="urn:microsoft.com/office/officeart/2008/layout/VerticalCurvedList"/>
    <dgm:cxn modelId="{465E54B8-91CA-4775-89F5-E88523B2B2BE}" type="presParOf" srcId="{060F1739-2459-48C7-B502-ADBF4ED5B9AB}" destId="{E09A7337-C914-46BE-A334-EE0B64C0C599}" srcOrd="4" destOrd="0" presId="urn:microsoft.com/office/officeart/2008/layout/VerticalCurvedList"/>
    <dgm:cxn modelId="{F06EEAAF-99A2-473D-B075-18B5573CB2BF}" type="presParOf" srcId="{E09A7337-C914-46BE-A334-EE0B64C0C599}" destId="{DB7B18A1-8A10-4BB7-A51D-088A84A16FED}" srcOrd="0" destOrd="0" presId="urn:microsoft.com/office/officeart/2008/layout/VerticalCurvedList"/>
    <dgm:cxn modelId="{6552D0A5-F3F3-46D0-AD1B-9DA0935895B7}" type="presParOf" srcId="{060F1739-2459-48C7-B502-ADBF4ED5B9AB}" destId="{B36F0222-D41B-47D7-AE42-D36482F9BDD9}" srcOrd="5" destOrd="0" presId="urn:microsoft.com/office/officeart/2008/layout/VerticalCurvedList"/>
    <dgm:cxn modelId="{DB69BE9E-E3BC-427A-8D1D-ABD50009B786}" type="presParOf" srcId="{060F1739-2459-48C7-B502-ADBF4ED5B9AB}" destId="{CDEEE42E-1F8D-4D2F-A280-6BAA7ECE522F}" srcOrd="6" destOrd="0" presId="urn:microsoft.com/office/officeart/2008/layout/VerticalCurvedList"/>
    <dgm:cxn modelId="{F9B888C2-8120-429F-B035-23ACCA80D3E6}" type="presParOf" srcId="{CDEEE42E-1F8D-4D2F-A280-6BAA7ECE522F}" destId="{D2BA41B8-6277-4DC8-BF1C-BBEF5A9038FE}" srcOrd="0" destOrd="0" presId="urn:microsoft.com/office/officeart/2008/layout/VerticalCurvedList"/>
    <dgm:cxn modelId="{54211D3F-765B-4480-96D3-3F69F31123A8}" type="presParOf" srcId="{060F1739-2459-48C7-B502-ADBF4ED5B9AB}" destId="{C4359820-655A-4C4D-BA57-28AF6E3C1A28}" srcOrd="7" destOrd="0" presId="urn:microsoft.com/office/officeart/2008/layout/VerticalCurvedList"/>
    <dgm:cxn modelId="{DB3154D0-D749-4096-B1D9-3075D8C8B05C}" type="presParOf" srcId="{060F1739-2459-48C7-B502-ADBF4ED5B9AB}" destId="{3802714F-3215-4AA2-8127-A397ED22FEC0}" srcOrd="8" destOrd="0" presId="urn:microsoft.com/office/officeart/2008/layout/VerticalCurvedList"/>
    <dgm:cxn modelId="{76B62506-1163-4A60-A796-B18C167443F1}" type="presParOf" srcId="{3802714F-3215-4AA2-8127-A397ED22FEC0}" destId="{467F6063-EA98-42F7-81A6-C16728E52BE6}" srcOrd="0" destOrd="0" presId="urn:microsoft.com/office/officeart/2008/layout/VerticalCurvedList"/>
    <dgm:cxn modelId="{D01E4AA7-745A-48A1-A385-9A85EB86432E}" type="presParOf" srcId="{060F1739-2459-48C7-B502-ADBF4ED5B9AB}" destId="{D948B2F3-333F-4BF1-B744-15DE83DEB919}" srcOrd="9" destOrd="0" presId="urn:microsoft.com/office/officeart/2008/layout/VerticalCurvedList"/>
    <dgm:cxn modelId="{7517F586-1005-46A6-8C77-16BD1ABEC6BA}" type="presParOf" srcId="{060F1739-2459-48C7-B502-ADBF4ED5B9AB}" destId="{D15FA4EB-C9EF-4703-B116-06BAE2B848AC}" srcOrd="10" destOrd="0" presId="urn:microsoft.com/office/officeart/2008/layout/VerticalCurvedList"/>
    <dgm:cxn modelId="{97795879-9A3E-4383-963D-D75E4F80EEAE}" type="presParOf" srcId="{D15FA4EB-C9EF-4703-B116-06BAE2B848AC}" destId="{E0A597EC-5C63-4736-A832-1FB28E5B06D0}" srcOrd="0" destOrd="0" presId="urn:microsoft.com/office/officeart/2008/layout/VerticalCurvedList"/>
    <dgm:cxn modelId="{52487B12-1676-4F7D-89A6-7290D05C47C2}" type="presParOf" srcId="{060F1739-2459-48C7-B502-ADBF4ED5B9AB}" destId="{30EE0916-453A-4CB8-BE46-6544C8F1A577}" srcOrd="11" destOrd="0" presId="urn:microsoft.com/office/officeart/2008/layout/VerticalCurvedList"/>
    <dgm:cxn modelId="{EE4EAF20-AAD0-4317-B954-E8B81300D634}" type="presParOf" srcId="{060F1739-2459-48C7-B502-ADBF4ED5B9AB}" destId="{C99EE1F7-BEC7-44CD-97EC-7FFE89AB25B0}" srcOrd="12" destOrd="0" presId="urn:microsoft.com/office/officeart/2008/layout/VerticalCurvedList"/>
    <dgm:cxn modelId="{2FE1A786-2769-41F5-A1B4-261932DA5B77}" type="presParOf" srcId="{C99EE1F7-BEC7-44CD-97EC-7FFE89AB25B0}" destId="{5A1C2E6E-80FD-495A-998A-18E66AA25D4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09D9035-E971-4E9F-B4EC-DAC6CFE4C793}" type="doc">
      <dgm:prSet loTypeId="urn:microsoft.com/office/officeart/2008/layout/AlternatingPictureCircles" loCatId="picture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s-EC"/>
        </a:p>
      </dgm:t>
    </dgm:pt>
    <dgm:pt modelId="{6959E025-E5F6-4A31-ADCD-39918049E960}">
      <dgm:prSet phldrT="[Texto]"/>
      <dgm:spPr/>
      <dgm:t>
        <a:bodyPr/>
        <a:lstStyle/>
        <a:p>
          <a:r>
            <a:rPr lang="es-EC" dirty="0"/>
            <a:t>7</a:t>
          </a:r>
        </a:p>
      </dgm:t>
    </dgm:pt>
    <dgm:pt modelId="{84AF8974-69E6-4B96-96A2-A68C4861E08B}" type="parTrans" cxnId="{DE8B83EE-3775-4B76-996F-925837A03338}">
      <dgm:prSet/>
      <dgm:spPr/>
      <dgm:t>
        <a:bodyPr/>
        <a:lstStyle/>
        <a:p>
          <a:endParaRPr lang="es-EC"/>
        </a:p>
      </dgm:t>
    </dgm:pt>
    <dgm:pt modelId="{61DD1814-9888-416C-B6F8-EEFC1BEFFAC2}" type="sibTrans" cxnId="{DE8B83EE-3775-4B76-996F-925837A03338}">
      <dgm:prSet/>
      <dgm:spPr/>
      <dgm:t>
        <a:bodyPr/>
        <a:lstStyle/>
        <a:p>
          <a:endParaRPr lang="es-EC"/>
        </a:p>
      </dgm:t>
    </dgm:pt>
    <dgm:pt modelId="{7DCEB28C-A76C-478F-A588-F397A3A95516}">
      <dgm:prSet phldrT="[Texto]"/>
      <dgm:spPr/>
      <dgm:t>
        <a:bodyPr/>
        <a:lstStyle/>
        <a:p>
          <a:r>
            <a:rPr lang="es-EC" dirty="0"/>
            <a:t>8</a:t>
          </a:r>
        </a:p>
      </dgm:t>
    </dgm:pt>
    <dgm:pt modelId="{A3DE734F-67EE-4F7F-9F44-24FA33C788A4}" type="parTrans" cxnId="{71C97D8B-77C0-4718-BA8D-ADF7393D5B5D}">
      <dgm:prSet/>
      <dgm:spPr/>
      <dgm:t>
        <a:bodyPr/>
        <a:lstStyle/>
        <a:p>
          <a:endParaRPr lang="es-EC"/>
        </a:p>
      </dgm:t>
    </dgm:pt>
    <dgm:pt modelId="{CE723EC6-5472-4F6F-8DD3-E0545A780FDD}" type="sibTrans" cxnId="{71C97D8B-77C0-4718-BA8D-ADF7393D5B5D}">
      <dgm:prSet/>
      <dgm:spPr/>
      <dgm:t>
        <a:bodyPr/>
        <a:lstStyle/>
        <a:p>
          <a:endParaRPr lang="es-EC"/>
        </a:p>
      </dgm:t>
    </dgm:pt>
    <dgm:pt modelId="{ADA47BE7-9256-4C19-80B4-D27F858C1CD0}">
      <dgm:prSet phldrT="[Texto]"/>
      <dgm:spPr/>
      <dgm:t>
        <a:bodyPr/>
        <a:lstStyle/>
        <a:p>
          <a:r>
            <a:rPr lang="es-EC" dirty="0"/>
            <a:t>7</a:t>
          </a:r>
        </a:p>
      </dgm:t>
    </dgm:pt>
    <dgm:pt modelId="{A6A8F2A5-69C1-438F-8AEF-32F064441AD6}" type="parTrans" cxnId="{F4E923C3-24AC-4052-B954-95BA5A8E110A}">
      <dgm:prSet/>
      <dgm:spPr/>
      <dgm:t>
        <a:bodyPr/>
        <a:lstStyle/>
        <a:p>
          <a:endParaRPr lang="es-EC"/>
        </a:p>
      </dgm:t>
    </dgm:pt>
    <dgm:pt modelId="{55F34D2C-4BBD-4692-B9A7-E0A9E7C7EDA4}" type="sibTrans" cxnId="{F4E923C3-24AC-4052-B954-95BA5A8E110A}">
      <dgm:prSet/>
      <dgm:spPr/>
      <dgm:t>
        <a:bodyPr/>
        <a:lstStyle/>
        <a:p>
          <a:endParaRPr lang="es-EC"/>
        </a:p>
      </dgm:t>
    </dgm:pt>
    <dgm:pt modelId="{35C43FDB-1142-4EC3-AAA6-66B8B96C7D8A}" type="pres">
      <dgm:prSet presAssocID="{309D9035-E971-4E9F-B4EC-DAC6CFE4C793}" presName="Name0" presStyleCnt="0">
        <dgm:presLayoutVars>
          <dgm:chMax/>
          <dgm:chPref/>
          <dgm:dir/>
        </dgm:presLayoutVars>
      </dgm:prSet>
      <dgm:spPr/>
    </dgm:pt>
    <dgm:pt modelId="{CED0A672-4B43-4B79-A97B-47C270BBCD48}" type="pres">
      <dgm:prSet presAssocID="{6959E025-E5F6-4A31-ADCD-39918049E960}" presName="composite" presStyleCnt="0"/>
      <dgm:spPr/>
    </dgm:pt>
    <dgm:pt modelId="{8CDE78A9-D5BC-4997-8DA7-A4CD51A6149F}" type="pres">
      <dgm:prSet presAssocID="{6959E025-E5F6-4A31-ADCD-39918049E960}" presName="Accent" presStyleLbl="alignNode1" presStyleIdx="0" presStyleCnt="5">
        <dgm:presLayoutVars>
          <dgm:chMax val="0"/>
          <dgm:chPref val="0"/>
        </dgm:presLayoutVars>
      </dgm:prSet>
      <dgm:spPr/>
    </dgm:pt>
    <dgm:pt modelId="{1DC31CE3-BCD2-4833-8D8D-79BA75D11281}" type="pres">
      <dgm:prSet presAssocID="{6959E025-E5F6-4A31-ADCD-39918049E960}" presName="Image" presStyleLbl="bgImgPlace1" presStyleIdx="0" presStyleCnt="3" custScaleX="159645" custScaleY="177491" custLinFactNeighborX="-30517" custLinFactNeighborY="630">
        <dgm:presLayoutVars>
          <dgm:chMax val="0"/>
          <dgm:chPref val="0"/>
          <dgm:bulletEnabled val="1"/>
        </dgm:presLayoutVars>
      </dgm:prSet>
      <dgm:spPr>
        <a:blipFill rotWithShape="1">
          <a:blip xmlns:r="http://schemas.openxmlformats.org/officeDocument/2006/relationships" r:embed="rId1"/>
          <a:srcRect/>
          <a:stretch>
            <a:fillRect t="-9000" b="-9000"/>
          </a:stretch>
        </a:blipFill>
      </dgm:spPr>
    </dgm:pt>
    <dgm:pt modelId="{90C8B5AF-2132-4D5D-8A39-6548FF203491}" type="pres">
      <dgm:prSet presAssocID="{6959E025-E5F6-4A31-ADCD-39918049E960}" presName="Parent" presStyleLbl="fgAccFollowNode1" presStyleIdx="0" presStyleCnt="3">
        <dgm:presLayoutVars>
          <dgm:chMax val="0"/>
          <dgm:chPref val="0"/>
          <dgm:bulletEnabled val="1"/>
        </dgm:presLayoutVars>
      </dgm:prSet>
      <dgm:spPr/>
    </dgm:pt>
    <dgm:pt modelId="{11412D28-3004-4BB2-B3AC-09908C6233C7}" type="pres">
      <dgm:prSet presAssocID="{6959E025-E5F6-4A31-ADCD-39918049E960}" presName="Space" presStyleCnt="0">
        <dgm:presLayoutVars>
          <dgm:chMax val="0"/>
          <dgm:chPref val="0"/>
        </dgm:presLayoutVars>
      </dgm:prSet>
      <dgm:spPr/>
    </dgm:pt>
    <dgm:pt modelId="{C2C29451-C08B-41FF-9EFD-DC8D6CE01A02}" type="pres">
      <dgm:prSet presAssocID="{61DD1814-9888-416C-B6F8-EEFC1BEFFAC2}" presName="ConnectorComposite" presStyleCnt="0"/>
      <dgm:spPr/>
    </dgm:pt>
    <dgm:pt modelId="{390E6F20-FEFF-4D06-AE61-A17D7AF5B9D7}" type="pres">
      <dgm:prSet presAssocID="{61DD1814-9888-416C-B6F8-EEFC1BEFFAC2}" presName="TopSpacing" presStyleCnt="0"/>
      <dgm:spPr/>
    </dgm:pt>
    <dgm:pt modelId="{17081F25-C2BF-4394-B396-EFD71D3108BE}" type="pres">
      <dgm:prSet presAssocID="{61DD1814-9888-416C-B6F8-EEFC1BEFFAC2}" presName="Connector" presStyleLbl="alignNode1" presStyleIdx="1" presStyleCnt="5"/>
      <dgm:spPr/>
    </dgm:pt>
    <dgm:pt modelId="{D50102FD-D30A-43FD-8478-9A08C804ED06}" type="pres">
      <dgm:prSet presAssocID="{61DD1814-9888-416C-B6F8-EEFC1BEFFAC2}" presName="BottomSpacing" presStyleCnt="0"/>
      <dgm:spPr/>
    </dgm:pt>
    <dgm:pt modelId="{42FAA474-8BB6-418B-AAD5-C46DEDC9606C}" type="pres">
      <dgm:prSet presAssocID="{7DCEB28C-A76C-478F-A588-F397A3A95516}" presName="composite" presStyleCnt="0"/>
      <dgm:spPr/>
    </dgm:pt>
    <dgm:pt modelId="{D11947AF-84FC-4A83-A2F0-CF62B144D3C7}" type="pres">
      <dgm:prSet presAssocID="{7DCEB28C-A76C-478F-A588-F397A3A95516}" presName="Accent" presStyleLbl="alignNode1" presStyleIdx="2" presStyleCnt="5">
        <dgm:presLayoutVars>
          <dgm:chMax val="0"/>
          <dgm:chPref val="0"/>
        </dgm:presLayoutVars>
      </dgm:prSet>
      <dgm:spPr/>
    </dgm:pt>
    <dgm:pt modelId="{0C4ECFA8-9B05-4B43-A0AA-BCD20BD78C21}" type="pres">
      <dgm:prSet presAssocID="{7DCEB28C-A76C-478F-A588-F397A3A95516}" presName="Image" presStyleLbl="bgImgPlace1" presStyleIdx="1" presStyleCnt="3" custScaleX="143249" custScaleY="177491" custLinFactNeighborX="28181" custLinFactNeighborY="2761">
        <dgm:presLayoutVars>
          <dgm:chMax val="0"/>
          <dgm:chPref val="0"/>
          <dgm:bulletEnabled val="1"/>
        </dgm:presLayoutVars>
      </dgm:prSet>
      <dgm:spPr>
        <a:blipFill rotWithShape="1">
          <a:blip xmlns:r="http://schemas.openxmlformats.org/officeDocument/2006/relationships" r:embed="rId2"/>
          <a:srcRect/>
          <a:stretch>
            <a:fillRect t="-3000" b="-3000"/>
          </a:stretch>
        </a:blipFill>
      </dgm:spPr>
    </dgm:pt>
    <dgm:pt modelId="{EF920BF8-41F4-47CD-98A8-4A76078B3265}" type="pres">
      <dgm:prSet presAssocID="{7DCEB28C-A76C-478F-A588-F397A3A95516}" presName="Parent" presStyleLbl="fgAccFollowNode1" presStyleIdx="1" presStyleCnt="3">
        <dgm:presLayoutVars>
          <dgm:chMax val="0"/>
          <dgm:chPref val="0"/>
          <dgm:bulletEnabled val="1"/>
        </dgm:presLayoutVars>
      </dgm:prSet>
      <dgm:spPr/>
    </dgm:pt>
    <dgm:pt modelId="{02FB6AB0-1B5E-4F3E-8ACF-4FFEDD169F8D}" type="pres">
      <dgm:prSet presAssocID="{7DCEB28C-A76C-478F-A588-F397A3A95516}" presName="Space" presStyleCnt="0">
        <dgm:presLayoutVars>
          <dgm:chMax val="0"/>
          <dgm:chPref val="0"/>
        </dgm:presLayoutVars>
      </dgm:prSet>
      <dgm:spPr/>
    </dgm:pt>
    <dgm:pt modelId="{A127A515-741E-4222-8A42-CC0EB4415F2A}" type="pres">
      <dgm:prSet presAssocID="{CE723EC6-5472-4F6F-8DD3-E0545A780FDD}" presName="ConnectorComposite" presStyleCnt="0"/>
      <dgm:spPr/>
    </dgm:pt>
    <dgm:pt modelId="{4F741CF8-53E2-4703-B6CF-2C9670D6F840}" type="pres">
      <dgm:prSet presAssocID="{CE723EC6-5472-4F6F-8DD3-E0545A780FDD}" presName="TopSpacing" presStyleCnt="0"/>
      <dgm:spPr/>
    </dgm:pt>
    <dgm:pt modelId="{36882B02-37DB-45D9-8807-1E7412B0DE99}" type="pres">
      <dgm:prSet presAssocID="{CE723EC6-5472-4F6F-8DD3-E0545A780FDD}" presName="Connector" presStyleLbl="alignNode1" presStyleIdx="3" presStyleCnt="5"/>
      <dgm:spPr/>
    </dgm:pt>
    <dgm:pt modelId="{035B810C-0794-4D3F-BA07-1E786FCA459C}" type="pres">
      <dgm:prSet presAssocID="{CE723EC6-5472-4F6F-8DD3-E0545A780FDD}" presName="BottomSpacing" presStyleCnt="0"/>
      <dgm:spPr/>
    </dgm:pt>
    <dgm:pt modelId="{A1F6016F-6FFB-4E7C-B0F2-F97FFE53C9D4}" type="pres">
      <dgm:prSet presAssocID="{ADA47BE7-9256-4C19-80B4-D27F858C1CD0}" presName="composite" presStyleCnt="0"/>
      <dgm:spPr/>
    </dgm:pt>
    <dgm:pt modelId="{B461FCF6-7624-4F4B-8D0D-EC34E5C32229}" type="pres">
      <dgm:prSet presAssocID="{ADA47BE7-9256-4C19-80B4-D27F858C1CD0}" presName="Accent" presStyleLbl="alignNode1" presStyleIdx="4" presStyleCnt="5">
        <dgm:presLayoutVars>
          <dgm:chMax val="0"/>
          <dgm:chPref val="0"/>
        </dgm:presLayoutVars>
      </dgm:prSet>
      <dgm:spPr/>
    </dgm:pt>
    <dgm:pt modelId="{ECEA8E9E-144F-401C-9F91-76815820867A}" type="pres">
      <dgm:prSet presAssocID="{ADA47BE7-9256-4C19-80B4-D27F858C1CD0}" presName="Image" presStyleLbl="bgImgPlace1" presStyleIdx="2" presStyleCnt="3" custScaleX="143249" custScaleY="177491" custLinFactNeighborX="-29853" custLinFactNeighborY="-6902">
        <dgm:presLayoutVars>
          <dgm:chMax val="0"/>
          <dgm:chPref val="0"/>
          <dgm:bulletEnabled val="1"/>
        </dgm:presLayoutVars>
      </dgm:prSet>
      <dgm:spPr>
        <a:blipFill rotWithShape="1">
          <a:blip xmlns:r="http://schemas.openxmlformats.org/officeDocument/2006/relationships" r:embed="rId3"/>
          <a:srcRect/>
          <a:stretch>
            <a:fillRect t="-1000" b="-1000"/>
          </a:stretch>
        </a:blipFill>
      </dgm:spPr>
    </dgm:pt>
    <dgm:pt modelId="{81AA81A3-CA2A-41A8-BC7A-D46B878AFAFD}" type="pres">
      <dgm:prSet presAssocID="{ADA47BE7-9256-4C19-80B4-D27F858C1CD0}" presName="Parent" presStyleLbl="fgAccFollowNode1" presStyleIdx="2" presStyleCnt="3">
        <dgm:presLayoutVars>
          <dgm:chMax val="0"/>
          <dgm:chPref val="0"/>
          <dgm:bulletEnabled val="1"/>
        </dgm:presLayoutVars>
      </dgm:prSet>
      <dgm:spPr/>
    </dgm:pt>
    <dgm:pt modelId="{2DA59810-2BF4-4B60-AF3D-53AED9CE369B}" type="pres">
      <dgm:prSet presAssocID="{ADA47BE7-9256-4C19-80B4-D27F858C1CD0}" presName="Space" presStyleCnt="0">
        <dgm:presLayoutVars>
          <dgm:chMax val="0"/>
          <dgm:chPref val="0"/>
        </dgm:presLayoutVars>
      </dgm:prSet>
      <dgm:spPr/>
    </dgm:pt>
  </dgm:ptLst>
  <dgm:cxnLst>
    <dgm:cxn modelId="{6968B61E-1E84-45F2-810B-53E0E4E324D4}" type="presOf" srcId="{7DCEB28C-A76C-478F-A588-F397A3A95516}" destId="{EF920BF8-41F4-47CD-98A8-4A76078B3265}" srcOrd="0" destOrd="0" presId="urn:microsoft.com/office/officeart/2008/layout/AlternatingPictureCircles"/>
    <dgm:cxn modelId="{311A8840-38CC-42C0-9EB4-078B3DC05C8A}" type="presOf" srcId="{6959E025-E5F6-4A31-ADCD-39918049E960}" destId="{90C8B5AF-2132-4D5D-8A39-6548FF203491}" srcOrd="0" destOrd="0" presId="urn:microsoft.com/office/officeart/2008/layout/AlternatingPictureCircles"/>
    <dgm:cxn modelId="{BC196E7E-B4B8-47EF-B5E7-987587A825C7}" type="presOf" srcId="{ADA47BE7-9256-4C19-80B4-D27F858C1CD0}" destId="{81AA81A3-CA2A-41A8-BC7A-D46B878AFAFD}" srcOrd="0" destOrd="0" presId="urn:microsoft.com/office/officeart/2008/layout/AlternatingPictureCircles"/>
    <dgm:cxn modelId="{71C97D8B-77C0-4718-BA8D-ADF7393D5B5D}" srcId="{309D9035-E971-4E9F-B4EC-DAC6CFE4C793}" destId="{7DCEB28C-A76C-478F-A588-F397A3A95516}" srcOrd="1" destOrd="0" parTransId="{A3DE734F-67EE-4F7F-9F44-24FA33C788A4}" sibTransId="{CE723EC6-5472-4F6F-8DD3-E0545A780FDD}"/>
    <dgm:cxn modelId="{F4E923C3-24AC-4052-B954-95BA5A8E110A}" srcId="{309D9035-E971-4E9F-B4EC-DAC6CFE4C793}" destId="{ADA47BE7-9256-4C19-80B4-D27F858C1CD0}" srcOrd="2" destOrd="0" parTransId="{A6A8F2A5-69C1-438F-8AEF-32F064441AD6}" sibTransId="{55F34D2C-4BBD-4692-B9A7-E0A9E7C7EDA4}"/>
    <dgm:cxn modelId="{5D61DCD6-4B32-4F64-A8FE-59DE52A34676}" type="presOf" srcId="{309D9035-E971-4E9F-B4EC-DAC6CFE4C793}" destId="{35C43FDB-1142-4EC3-AAA6-66B8B96C7D8A}" srcOrd="0" destOrd="0" presId="urn:microsoft.com/office/officeart/2008/layout/AlternatingPictureCircles"/>
    <dgm:cxn modelId="{DE8B83EE-3775-4B76-996F-925837A03338}" srcId="{309D9035-E971-4E9F-B4EC-DAC6CFE4C793}" destId="{6959E025-E5F6-4A31-ADCD-39918049E960}" srcOrd="0" destOrd="0" parTransId="{84AF8974-69E6-4B96-96A2-A68C4861E08B}" sibTransId="{61DD1814-9888-416C-B6F8-EEFC1BEFFAC2}"/>
    <dgm:cxn modelId="{FFE8EC0E-BDAD-45ED-965C-6816E31E66D4}" type="presParOf" srcId="{35C43FDB-1142-4EC3-AAA6-66B8B96C7D8A}" destId="{CED0A672-4B43-4B79-A97B-47C270BBCD48}" srcOrd="0" destOrd="0" presId="urn:microsoft.com/office/officeart/2008/layout/AlternatingPictureCircles"/>
    <dgm:cxn modelId="{610FABF0-7332-43BA-BFBB-B278A3B184B6}" type="presParOf" srcId="{CED0A672-4B43-4B79-A97B-47C270BBCD48}" destId="{8CDE78A9-D5BC-4997-8DA7-A4CD51A6149F}" srcOrd="0" destOrd="0" presId="urn:microsoft.com/office/officeart/2008/layout/AlternatingPictureCircles"/>
    <dgm:cxn modelId="{644126CA-ABFC-4268-88AE-F39B5692DFB6}" type="presParOf" srcId="{CED0A672-4B43-4B79-A97B-47C270BBCD48}" destId="{1DC31CE3-BCD2-4833-8D8D-79BA75D11281}" srcOrd="1" destOrd="0" presId="urn:microsoft.com/office/officeart/2008/layout/AlternatingPictureCircles"/>
    <dgm:cxn modelId="{370FED0C-A2C2-4707-95BD-FF2250D32011}" type="presParOf" srcId="{CED0A672-4B43-4B79-A97B-47C270BBCD48}" destId="{90C8B5AF-2132-4D5D-8A39-6548FF203491}" srcOrd="2" destOrd="0" presId="urn:microsoft.com/office/officeart/2008/layout/AlternatingPictureCircles"/>
    <dgm:cxn modelId="{B79AE5B1-E374-408D-B794-EB8EAA360DDD}" type="presParOf" srcId="{CED0A672-4B43-4B79-A97B-47C270BBCD48}" destId="{11412D28-3004-4BB2-B3AC-09908C6233C7}" srcOrd="3" destOrd="0" presId="urn:microsoft.com/office/officeart/2008/layout/AlternatingPictureCircles"/>
    <dgm:cxn modelId="{A9EDA27A-CDD9-42F0-B752-987B5B66073B}" type="presParOf" srcId="{35C43FDB-1142-4EC3-AAA6-66B8B96C7D8A}" destId="{C2C29451-C08B-41FF-9EFD-DC8D6CE01A02}" srcOrd="1" destOrd="0" presId="urn:microsoft.com/office/officeart/2008/layout/AlternatingPictureCircles"/>
    <dgm:cxn modelId="{B8F44899-4802-4A53-A218-25D484B122F1}" type="presParOf" srcId="{C2C29451-C08B-41FF-9EFD-DC8D6CE01A02}" destId="{390E6F20-FEFF-4D06-AE61-A17D7AF5B9D7}" srcOrd="0" destOrd="0" presId="urn:microsoft.com/office/officeart/2008/layout/AlternatingPictureCircles"/>
    <dgm:cxn modelId="{8A22B373-2B06-49E9-82FE-60AA5EA9F24A}" type="presParOf" srcId="{C2C29451-C08B-41FF-9EFD-DC8D6CE01A02}" destId="{17081F25-C2BF-4394-B396-EFD71D3108BE}" srcOrd="1" destOrd="0" presId="urn:microsoft.com/office/officeart/2008/layout/AlternatingPictureCircles"/>
    <dgm:cxn modelId="{CBA32B49-04B5-47E9-85DE-8B1B55BA55AF}" type="presParOf" srcId="{C2C29451-C08B-41FF-9EFD-DC8D6CE01A02}" destId="{D50102FD-D30A-43FD-8478-9A08C804ED06}" srcOrd="2" destOrd="0" presId="urn:microsoft.com/office/officeart/2008/layout/AlternatingPictureCircles"/>
    <dgm:cxn modelId="{D9965507-6AD2-4371-93AD-939EB7313CDD}" type="presParOf" srcId="{35C43FDB-1142-4EC3-AAA6-66B8B96C7D8A}" destId="{42FAA474-8BB6-418B-AAD5-C46DEDC9606C}" srcOrd="2" destOrd="0" presId="urn:microsoft.com/office/officeart/2008/layout/AlternatingPictureCircles"/>
    <dgm:cxn modelId="{512E5522-697B-4582-BA2C-42C2694BCFC9}" type="presParOf" srcId="{42FAA474-8BB6-418B-AAD5-C46DEDC9606C}" destId="{D11947AF-84FC-4A83-A2F0-CF62B144D3C7}" srcOrd="0" destOrd="0" presId="urn:microsoft.com/office/officeart/2008/layout/AlternatingPictureCircles"/>
    <dgm:cxn modelId="{54A4F24B-679B-49DD-B5B1-E5027195C929}" type="presParOf" srcId="{42FAA474-8BB6-418B-AAD5-C46DEDC9606C}" destId="{0C4ECFA8-9B05-4B43-A0AA-BCD20BD78C21}" srcOrd="1" destOrd="0" presId="urn:microsoft.com/office/officeart/2008/layout/AlternatingPictureCircles"/>
    <dgm:cxn modelId="{E39E4671-23CE-4863-9A33-3617E5622E9D}" type="presParOf" srcId="{42FAA474-8BB6-418B-AAD5-C46DEDC9606C}" destId="{EF920BF8-41F4-47CD-98A8-4A76078B3265}" srcOrd="2" destOrd="0" presId="urn:microsoft.com/office/officeart/2008/layout/AlternatingPictureCircles"/>
    <dgm:cxn modelId="{FB437F0E-6FC1-459B-9451-33208147B30B}" type="presParOf" srcId="{42FAA474-8BB6-418B-AAD5-C46DEDC9606C}" destId="{02FB6AB0-1B5E-4F3E-8ACF-4FFEDD169F8D}" srcOrd="3" destOrd="0" presId="urn:microsoft.com/office/officeart/2008/layout/AlternatingPictureCircles"/>
    <dgm:cxn modelId="{4A76023E-C21B-4932-A481-C6EE854ACAC0}" type="presParOf" srcId="{35C43FDB-1142-4EC3-AAA6-66B8B96C7D8A}" destId="{A127A515-741E-4222-8A42-CC0EB4415F2A}" srcOrd="3" destOrd="0" presId="urn:microsoft.com/office/officeart/2008/layout/AlternatingPictureCircles"/>
    <dgm:cxn modelId="{F01C999E-04D8-4AE2-A474-090673B72CCB}" type="presParOf" srcId="{A127A515-741E-4222-8A42-CC0EB4415F2A}" destId="{4F741CF8-53E2-4703-B6CF-2C9670D6F840}" srcOrd="0" destOrd="0" presId="urn:microsoft.com/office/officeart/2008/layout/AlternatingPictureCircles"/>
    <dgm:cxn modelId="{2BDF759F-7494-4CFE-9B14-C2F582FA6B97}" type="presParOf" srcId="{A127A515-741E-4222-8A42-CC0EB4415F2A}" destId="{36882B02-37DB-45D9-8807-1E7412B0DE99}" srcOrd="1" destOrd="0" presId="urn:microsoft.com/office/officeart/2008/layout/AlternatingPictureCircles"/>
    <dgm:cxn modelId="{12B89D7F-42BD-4C8E-9E3D-ED999F573028}" type="presParOf" srcId="{A127A515-741E-4222-8A42-CC0EB4415F2A}" destId="{035B810C-0794-4D3F-BA07-1E786FCA459C}" srcOrd="2" destOrd="0" presId="urn:microsoft.com/office/officeart/2008/layout/AlternatingPictureCircles"/>
    <dgm:cxn modelId="{267E3C27-62BC-4E3B-B90B-65504CE44B58}" type="presParOf" srcId="{35C43FDB-1142-4EC3-AAA6-66B8B96C7D8A}" destId="{A1F6016F-6FFB-4E7C-B0F2-F97FFE53C9D4}" srcOrd="4" destOrd="0" presId="urn:microsoft.com/office/officeart/2008/layout/AlternatingPictureCircles"/>
    <dgm:cxn modelId="{0FDA56C7-E229-4145-BD85-EF534D649B53}" type="presParOf" srcId="{A1F6016F-6FFB-4E7C-B0F2-F97FFE53C9D4}" destId="{B461FCF6-7624-4F4B-8D0D-EC34E5C32229}" srcOrd="0" destOrd="0" presId="urn:microsoft.com/office/officeart/2008/layout/AlternatingPictureCircles"/>
    <dgm:cxn modelId="{7D5E12C2-CA44-4118-A6F8-CFAA80401B8B}" type="presParOf" srcId="{A1F6016F-6FFB-4E7C-B0F2-F97FFE53C9D4}" destId="{ECEA8E9E-144F-401C-9F91-76815820867A}" srcOrd="1" destOrd="0" presId="urn:microsoft.com/office/officeart/2008/layout/AlternatingPictureCircles"/>
    <dgm:cxn modelId="{72EA9902-8FCB-4A0A-86CB-D3024DE66819}" type="presParOf" srcId="{A1F6016F-6FFB-4E7C-B0F2-F97FFE53C9D4}" destId="{81AA81A3-CA2A-41A8-BC7A-D46B878AFAFD}" srcOrd="2" destOrd="0" presId="urn:microsoft.com/office/officeart/2008/layout/AlternatingPictureCircles"/>
    <dgm:cxn modelId="{8ACC99E4-5C4D-4109-BAAE-1A3C1EED1C77}" type="presParOf" srcId="{A1F6016F-6FFB-4E7C-B0F2-F97FFE53C9D4}" destId="{2DA59810-2BF4-4B60-AF3D-53AED9CE369B}" srcOrd="3" destOrd="0" presId="urn:microsoft.com/office/officeart/2008/layout/AlternatingPictureCircle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09D9035-E971-4E9F-B4EC-DAC6CFE4C793}" type="doc">
      <dgm:prSet loTypeId="urn:microsoft.com/office/officeart/2008/layout/AlternatingPictureCircles" loCatId="picture" qsTypeId="urn:microsoft.com/office/officeart/2005/8/quickstyle/3d3" qsCatId="3D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6959E025-E5F6-4A31-ADCD-39918049E960}">
      <dgm:prSet phldrT="[Texto]"/>
      <dgm:spPr/>
      <dgm:t>
        <a:bodyPr/>
        <a:lstStyle/>
        <a:p>
          <a:r>
            <a:rPr lang="es-EC" dirty="0"/>
            <a:t>4</a:t>
          </a:r>
        </a:p>
      </dgm:t>
    </dgm:pt>
    <dgm:pt modelId="{84AF8974-69E6-4B96-96A2-A68C4861E08B}" type="parTrans" cxnId="{DE8B83EE-3775-4B76-996F-925837A03338}">
      <dgm:prSet/>
      <dgm:spPr/>
      <dgm:t>
        <a:bodyPr/>
        <a:lstStyle/>
        <a:p>
          <a:endParaRPr lang="es-EC"/>
        </a:p>
      </dgm:t>
    </dgm:pt>
    <dgm:pt modelId="{61DD1814-9888-416C-B6F8-EEFC1BEFFAC2}" type="sibTrans" cxnId="{DE8B83EE-3775-4B76-996F-925837A03338}">
      <dgm:prSet/>
      <dgm:spPr/>
      <dgm:t>
        <a:bodyPr/>
        <a:lstStyle/>
        <a:p>
          <a:endParaRPr lang="es-EC"/>
        </a:p>
      </dgm:t>
    </dgm:pt>
    <dgm:pt modelId="{7DCEB28C-A76C-478F-A588-F397A3A95516}">
      <dgm:prSet phldrT="[Texto]"/>
      <dgm:spPr/>
      <dgm:t>
        <a:bodyPr/>
        <a:lstStyle/>
        <a:p>
          <a:r>
            <a:rPr lang="es-EC" dirty="0"/>
            <a:t>5</a:t>
          </a:r>
        </a:p>
      </dgm:t>
    </dgm:pt>
    <dgm:pt modelId="{A3DE734F-67EE-4F7F-9F44-24FA33C788A4}" type="parTrans" cxnId="{71C97D8B-77C0-4718-BA8D-ADF7393D5B5D}">
      <dgm:prSet/>
      <dgm:spPr/>
      <dgm:t>
        <a:bodyPr/>
        <a:lstStyle/>
        <a:p>
          <a:endParaRPr lang="es-EC"/>
        </a:p>
      </dgm:t>
    </dgm:pt>
    <dgm:pt modelId="{CE723EC6-5472-4F6F-8DD3-E0545A780FDD}" type="sibTrans" cxnId="{71C97D8B-77C0-4718-BA8D-ADF7393D5B5D}">
      <dgm:prSet/>
      <dgm:spPr/>
      <dgm:t>
        <a:bodyPr/>
        <a:lstStyle/>
        <a:p>
          <a:endParaRPr lang="es-EC"/>
        </a:p>
      </dgm:t>
    </dgm:pt>
    <dgm:pt modelId="{ADA47BE7-9256-4C19-80B4-D27F858C1CD0}">
      <dgm:prSet phldrT="[Texto]"/>
      <dgm:spPr/>
      <dgm:t>
        <a:bodyPr/>
        <a:lstStyle/>
        <a:p>
          <a:r>
            <a:rPr lang="es-EC" dirty="0"/>
            <a:t>6</a:t>
          </a:r>
        </a:p>
      </dgm:t>
    </dgm:pt>
    <dgm:pt modelId="{A6A8F2A5-69C1-438F-8AEF-32F064441AD6}" type="parTrans" cxnId="{F4E923C3-24AC-4052-B954-95BA5A8E110A}">
      <dgm:prSet/>
      <dgm:spPr/>
      <dgm:t>
        <a:bodyPr/>
        <a:lstStyle/>
        <a:p>
          <a:endParaRPr lang="es-EC"/>
        </a:p>
      </dgm:t>
    </dgm:pt>
    <dgm:pt modelId="{55F34D2C-4BBD-4692-B9A7-E0A9E7C7EDA4}" type="sibTrans" cxnId="{F4E923C3-24AC-4052-B954-95BA5A8E110A}">
      <dgm:prSet/>
      <dgm:spPr/>
      <dgm:t>
        <a:bodyPr/>
        <a:lstStyle/>
        <a:p>
          <a:endParaRPr lang="es-EC"/>
        </a:p>
      </dgm:t>
    </dgm:pt>
    <dgm:pt modelId="{35C43FDB-1142-4EC3-AAA6-66B8B96C7D8A}" type="pres">
      <dgm:prSet presAssocID="{309D9035-E971-4E9F-B4EC-DAC6CFE4C793}" presName="Name0" presStyleCnt="0">
        <dgm:presLayoutVars>
          <dgm:chMax/>
          <dgm:chPref/>
          <dgm:dir/>
        </dgm:presLayoutVars>
      </dgm:prSet>
      <dgm:spPr/>
    </dgm:pt>
    <dgm:pt modelId="{CED0A672-4B43-4B79-A97B-47C270BBCD48}" type="pres">
      <dgm:prSet presAssocID="{6959E025-E5F6-4A31-ADCD-39918049E960}" presName="composite" presStyleCnt="0"/>
      <dgm:spPr/>
    </dgm:pt>
    <dgm:pt modelId="{8CDE78A9-D5BC-4997-8DA7-A4CD51A6149F}" type="pres">
      <dgm:prSet presAssocID="{6959E025-E5F6-4A31-ADCD-39918049E960}" presName="Accent" presStyleLbl="alignNode1" presStyleIdx="0" presStyleCnt="5">
        <dgm:presLayoutVars>
          <dgm:chMax val="0"/>
          <dgm:chPref val="0"/>
        </dgm:presLayoutVars>
      </dgm:prSet>
      <dgm:spPr/>
    </dgm:pt>
    <dgm:pt modelId="{1DC31CE3-BCD2-4833-8D8D-79BA75D11281}" type="pres">
      <dgm:prSet presAssocID="{6959E025-E5F6-4A31-ADCD-39918049E960}" presName="Image" presStyleLbl="bgImgPlace1" presStyleIdx="0" presStyleCnt="3" custScaleX="159645" custScaleY="177491" custLinFactNeighborX="-30517" custLinFactNeighborY="630">
        <dgm:presLayoutVars>
          <dgm:chMax val="0"/>
          <dgm:chPref val="0"/>
          <dgm:bulletEnabled val="1"/>
        </dgm:presLayoutVars>
      </dgm:prSet>
      <dgm:spPr>
        <a:blipFill rotWithShape="1">
          <a:blip xmlns:r="http://schemas.openxmlformats.org/officeDocument/2006/relationships" r:embed="rId1"/>
          <a:srcRect/>
          <a:stretch>
            <a:fillRect l="-6000" r="-6000"/>
          </a:stretch>
        </a:blipFill>
      </dgm:spPr>
    </dgm:pt>
    <dgm:pt modelId="{90C8B5AF-2132-4D5D-8A39-6548FF203491}" type="pres">
      <dgm:prSet presAssocID="{6959E025-E5F6-4A31-ADCD-39918049E960}" presName="Parent" presStyleLbl="fgAccFollowNode1" presStyleIdx="0" presStyleCnt="3">
        <dgm:presLayoutVars>
          <dgm:chMax val="0"/>
          <dgm:chPref val="0"/>
          <dgm:bulletEnabled val="1"/>
        </dgm:presLayoutVars>
      </dgm:prSet>
      <dgm:spPr/>
    </dgm:pt>
    <dgm:pt modelId="{11412D28-3004-4BB2-B3AC-09908C6233C7}" type="pres">
      <dgm:prSet presAssocID="{6959E025-E5F6-4A31-ADCD-39918049E960}" presName="Space" presStyleCnt="0">
        <dgm:presLayoutVars>
          <dgm:chMax val="0"/>
          <dgm:chPref val="0"/>
        </dgm:presLayoutVars>
      </dgm:prSet>
      <dgm:spPr/>
    </dgm:pt>
    <dgm:pt modelId="{C2C29451-C08B-41FF-9EFD-DC8D6CE01A02}" type="pres">
      <dgm:prSet presAssocID="{61DD1814-9888-416C-B6F8-EEFC1BEFFAC2}" presName="ConnectorComposite" presStyleCnt="0"/>
      <dgm:spPr/>
    </dgm:pt>
    <dgm:pt modelId="{390E6F20-FEFF-4D06-AE61-A17D7AF5B9D7}" type="pres">
      <dgm:prSet presAssocID="{61DD1814-9888-416C-B6F8-EEFC1BEFFAC2}" presName="TopSpacing" presStyleCnt="0"/>
      <dgm:spPr/>
    </dgm:pt>
    <dgm:pt modelId="{17081F25-C2BF-4394-B396-EFD71D3108BE}" type="pres">
      <dgm:prSet presAssocID="{61DD1814-9888-416C-B6F8-EEFC1BEFFAC2}" presName="Connector" presStyleLbl="alignNode1" presStyleIdx="1" presStyleCnt="5"/>
      <dgm:spPr/>
    </dgm:pt>
    <dgm:pt modelId="{D50102FD-D30A-43FD-8478-9A08C804ED06}" type="pres">
      <dgm:prSet presAssocID="{61DD1814-9888-416C-B6F8-EEFC1BEFFAC2}" presName="BottomSpacing" presStyleCnt="0"/>
      <dgm:spPr/>
    </dgm:pt>
    <dgm:pt modelId="{42FAA474-8BB6-418B-AAD5-C46DEDC9606C}" type="pres">
      <dgm:prSet presAssocID="{7DCEB28C-A76C-478F-A588-F397A3A95516}" presName="composite" presStyleCnt="0"/>
      <dgm:spPr/>
    </dgm:pt>
    <dgm:pt modelId="{D11947AF-84FC-4A83-A2F0-CF62B144D3C7}" type="pres">
      <dgm:prSet presAssocID="{7DCEB28C-A76C-478F-A588-F397A3A95516}" presName="Accent" presStyleLbl="alignNode1" presStyleIdx="2" presStyleCnt="5">
        <dgm:presLayoutVars>
          <dgm:chMax val="0"/>
          <dgm:chPref val="0"/>
        </dgm:presLayoutVars>
      </dgm:prSet>
      <dgm:spPr/>
    </dgm:pt>
    <dgm:pt modelId="{0C4ECFA8-9B05-4B43-A0AA-BCD20BD78C21}" type="pres">
      <dgm:prSet presAssocID="{7DCEB28C-A76C-478F-A588-F397A3A95516}" presName="Image" presStyleLbl="bgImgPlace1" presStyleIdx="1" presStyleCnt="3" custScaleX="143249" custScaleY="177491" custLinFactNeighborX="28181" custLinFactNeighborY="2761">
        <dgm:presLayoutVars>
          <dgm:chMax val="0"/>
          <dgm:chPref val="0"/>
          <dgm:bulletEnabled val="1"/>
        </dgm:presLayoutVars>
      </dgm:prSet>
      <dgm:spPr>
        <a:blipFill rotWithShape="1">
          <a:blip xmlns:r="http://schemas.openxmlformats.org/officeDocument/2006/relationships" r:embed="rId2"/>
          <a:srcRect/>
          <a:stretch>
            <a:fillRect l="-33000" r="-33000"/>
          </a:stretch>
        </a:blipFill>
      </dgm:spPr>
    </dgm:pt>
    <dgm:pt modelId="{EF920BF8-41F4-47CD-98A8-4A76078B3265}" type="pres">
      <dgm:prSet presAssocID="{7DCEB28C-A76C-478F-A588-F397A3A95516}" presName="Parent" presStyleLbl="fgAccFollowNode1" presStyleIdx="1" presStyleCnt="3">
        <dgm:presLayoutVars>
          <dgm:chMax val="0"/>
          <dgm:chPref val="0"/>
          <dgm:bulletEnabled val="1"/>
        </dgm:presLayoutVars>
      </dgm:prSet>
      <dgm:spPr/>
    </dgm:pt>
    <dgm:pt modelId="{02FB6AB0-1B5E-4F3E-8ACF-4FFEDD169F8D}" type="pres">
      <dgm:prSet presAssocID="{7DCEB28C-A76C-478F-A588-F397A3A95516}" presName="Space" presStyleCnt="0">
        <dgm:presLayoutVars>
          <dgm:chMax val="0"/>
          <dgm:chPref val="0"/>
        </dgm:presLayoutVars>
      </dgm:prSet>
      <dgm:spPr/>
    </dgm:pt>
    <dgm:pt modelId="{A127A515-741E-4222-8A42-CC0EB4415F2A}" type="pres">
      <dgm:prSet presAssocID="{CE723EC6-5472-4F6F-8DD3-E0545A780FDD}" presName="ConnectorComposite" presStyleCnt="0"/>
      <dgm:spPr/>
    </dgm:pt>
    <dgm:pt modelId="{4F741CF8-53E2-4703-B6CF-2C9670D6F840}" type="pres">
      <dgm:prSet presAssocID="{CE723EC6-5472-4F6F-8DD3-E0545A780FDD}" presName="TopSpacing" presStyleCnt="0"/>
      <dgm:spPr/>
    </dgm:pt>
    <dgm:pt modelId="{36882B02-37DB-45D9-8807-1E7412B0DE99}" type="pres">
      <dgm:prSet presAssocID="{CE723EC6-5472-4F6F-8DD3-E0545A780FDD}" presName="Connector" presStyleLbl="alignNode1" presStyleIdx="3" presStyleCnt="5"/>
      <dgm:spPr/>
    </dgm:pt>
    <dgm:pt modelId="{035B810C-0794-4D3F-BA07-1E786FCA459C}" type="pres">
      <dgm:prSet presAssocID="{CE723EC6-5472-4F6F-8DD3-E0545A780FDD}" presName="BottomSpacing" presStyleCnt="0"/>
      <dgm:spPr/>
    </dgm:pt>
    <dgm:pt modelId="{A1F6016F-6FFB-4E7C-B0F2-F97FFE53C9D4}" type="pres">
      <dgm:prSet presAssocID="{ADA47BE7-9256-4C19-80B4-D27F858C1CD0}" presName="composite" presStyleCnt="0"/>
      <dgm:spPr/>
    </dgm:pt>
    <dgm:pt modelId="{B461FCF6-7624-4F4B-8D0D-EC34E5C32229}" type="pres">
      <dgm:prSet presAssocID="{ADA47BE7-9256-4C19-80B4-D27F858C1CD0}" presName="Accent" presStyleLbl="alignNode1" presStyleIdx="4" presStyleCnt="5">
        <dgm:presLayoutVars>
          <dgm:chMax val="0"/>
          <dgm:chPref val="0"/>
        </dgm:presLayoutVars>
      </dgm:prSet>
      <dgm:spPr/>
    </dgm:pt>
    <dgm:pt modelId="{ECEA8E9E-144F-401C-9F91-76815820867A}" type="pres">
      <dgm:prSet presAssocID="{ADA47BE7-9256-4C19-80B4-D27F858C1CD0}" presName="Image" presStyleLbl="bgImgPlace1" presStyleIdx="2" presStyleCnt="3" custScaleX="143249" custScaleY="177491" custLinFactNeighborX="-29853" custLinFactNeighborY="-6902">
        <dgm:presLayoutVars>
          <dgm:chMax val="0"/>
          <dgm:chPref val="0"/>
          <dgm:bulletEnabled val="1"/>
        </dgm:presLayoutVars>
      </dgm:prSet>
      <dgm:spPr>
        <a:blipFill rotWithShape="1">
          <a:blip xmlns:r="http://schemas.openxmlformats.org/officeDocument/2006/relationships" r:embed="rId3"/>
          <a:srcRect/>
          <a:stretch>
            <a:fillRect l="-33000" r="-33000"/>
          </a:stretch>
        </a:blipFill>
      </dgm:spPr>
    </dgm:pt>
    <dgm:pt modelId="{81AA81A3-CA2A-41A8-BC7A-D46B878AFAFD}" type="pres">
      <dgm:prSet presAssocID="{ADA47BE7-9256-4C19-80B4-D27F858C1CD0}" presName="Parent" presStyleLbl="fgAccFollowNode1" presStyleIdx="2" presStyleCnt="3">
        <dgm:presLayoutVars>
          <dgm:chMax val="0"/>
          <dgm:chPref val="0"/>
          <dgm:bulletEnabled val="1"/>
        </dgm:presLayoutVars>
      </dgm:prSet>
      <dgm:spPr/>
    </dgm:pt>
    <dgm:pt modelId="{2DA59810-2BF4-4B60-AF3D-53AED9CE369B}" type="pres">
      <dgm:prSet presAssocID="{ADA47BE7-9256-4C19-80B4-D27F858C1CD0}" presName="Space" presStyleCnt="0">
        <dgm:presLayoutVars>
          <dgm:chMax val="0"/>
          <dgm:chPref val="0"/>
        </dgm:presLayoutVars>
      </dgm:prSet>
      <dgm:spPr/>
    </dgm:pt>
  </dgm:ptLst>
  <dgm:cxnLst>
    <dgm:cxn modelId="{6968B61E-1E84-45F2-810B-53E0E4E324D4}" type="presOf" srcId="{7DCEB28C-A76C-478F-A588-F397A3A95516}" destId="{EF920BF8-41F4-47CD-98A8-4A76078B3265}" srcOrd="0" destOrd="0" presId="urn:microsoft.com/office/officeart/2008/layout/AlternatingPictureCircles"/>
    <dgm:cxn modelId="{311A8840-38CC-42C0-9EB4-078B3DC05C8A}" type="presOf" srcId="{6959E025-E5F6-4A31-ADCD-39918049E960}" destId="{90C8B5AF-2132-4D5D-8A39-6548FF203491}" srcOrd="0" destOrd="0" presId="urn:microsoft.com/office/officeart/2008/layout/AlternatingPictureCircles"/>
    <dgm:cxn modelId="{BC196E7E-B4B8-47EF-B5E7-987587A825C7}" type="presOf" srcId="{ADA47BE7-9256-4C19-80B4-D27F858C1CD0}" destId="{81AA81A3-CA2A-41A8-BC7A-D46B878AFAFD}" srcOrd="0" destOrd="0" presId="urn:microsoft.com/office/officeart/2008/layout/AlternatingPictureCircles"/>
    <dgm:cxn modelId="{71C97D8B-77C0-4718-BA8D-ADF7393D5B5D}" srcId="{309D9035-E971-4E9F-B4EC-DAC6CFE4C793}" destId="{7DCEB28C-A76C-478F-A588-F397A3A95516}" srcOrd="1" destOrd="0" parTransId="{A3DE734F-67EE-4F7F-9F44-24FA33C788A4}" sibTransId="{CE723EC6-5472-4F6F-8DD3-E0545A780FDD}"/>
    <dgm:cxn modelId="{F4E923C3-24AC-4052-B954-95BA5A8E110A}" srcId="{309D9035-E971-4E9F-B4EC-DAC6CFE4C793}" destId="{ADA47BE7-9256-4C19-80B4-D27F858C1CD0}" srcOrd="2" destOrd="0" parTransId="{A6A8F2A5-69C1-438F-8AEF-32F064441AD6}" sibTransId="{55F34D2C-4BBD-4692-B9A7-E0A9E7C7EDA4}"/>
    <dgm:cxn modelId="{5D61DCD6-4B32-4F64-A8FE-59DE52A34676}" type="presOf" srcId="{309D9035-E971-4E9F-B4EC-DAC6CFE4C793}" destId="{35C43FDB-1142-4EC3-AAA6-66B8B96C7D8A}" srcOrd="0" destOrd="0" presId="urn:microsoft.com/office/officeart/2008/layout/AlternatingPictureCircles"/>
    <dgm:cxn modelId="{DE8B83EE-3775-4B76-996F-925837A03338}" srcId="{309D9035-E971-4E9F-B4EC-DAC6CFE4C793}" destId="{6959E025-E5F6-4A31-ADCD-39918049E960}" srcOrd="0" destOrd="0" parTransId="{84AF8974-69E6-4B96-96A2-A68C4861E08B}" sibTransId="{61DD1814-9888-416C-B6F8-EEFC1BEFFAC2}"/>
    <dgm:cxn modelId="{FFE8EC0E-BDAD-45ED-965C-6816E31E66D4}" type="presParOf" srcId="{35C43FDB-1142-4EC3-AAA6-66B8B96C7D8A}" destId="{CED0A672-4B43-4B79-A97B-47C270BBCD48}" srcOrd="0" destOrd="0" presId="urn:microsoft.com/office/officeart/2008/layout/AlternatingPictureCircles"/>
    <dgm:cxn modelId="{610FABF0-7332-43BA-BFBB-B278A3B184B6}" type="presParOf" srcId="{CED0A672-4B43-4B79-A97B-47C270BBCD48}" destId="{8CDE78A9-D5BC-4997-8DA7-A4CD51A6149F}" srcOrd="0" destOrd="0" presId="urn:microsoft.com/office/officeart/2008/layout/AlternatingPictureCircles"/>
    <dgm:cxn modelId="{644126CA-ABFC-4268-88AE-F39B5692DFB6}" type="presParOf" srcId="{CED0A672-4B43-4B79-A97B-47C270BBCD48}" destId="{1DC31CE3-BCD2-4833-8D8D-79BA75D11281}" srcOrd="1" destOrd="0" presId="urn:microsoft.com/office/officeart/2008/layout/AlternatingPictureCircles"/>
    <dgm:cxn modelId="{370FED0C-A2C2-4707-95BD-FF2250D32011}" type="presParOf" srcId="{CED0A672-4B43-4B79-A97B-47C270BBCD48}" destId="{90C8B5AF-2132-4D5D-8A39-6548FF203491}" srcOrd="2" destOrd="0" presId="urn:microsoft.com/office/officeart/2008/layout/AlternatingPictureCircles"/>
    <dgm:cxn modelId="{B79AE5B1-E374-408D-B794-EB8EAA360DDD}" type="presParOf" srcId="{CED0A672-4B43-4B79-A97B-47C270BBCD48}" destId="{11412D28-3004-4BB2-B3AC-09908C6233C7}" srcOrd="3" destOrd="0" presId="urn:microsoft.com/office/officeart/2008/layout/AlternatingPictureCircles"/>
    <dgm:cxn modelId="{A9EDA27A-CDD9-42F0-B752-987B5B66073B}" type="presParOf" srcId="{35C43FDB-1142-4EC3-AAA6-66B8B96C7D8A}" destId="{C2C29451-C08B-41FF-9EFD-DC8D6CE01A02}" srcOrd="1" destOrd="0" presId="urn:microsoft.com/office/officeart/2008/layout/AlternatingPictureCircles"/>
    <dgm:cxn modelId="{B8F44899-4802-4A53-A218-25D484B122F1}" type="presParOf" srcId="{C2C29451-C08B-41FF-9EFD-DC8D6CE01A02}" destId="{390E6F20-FEFF-4D06-AE61-A17D7AF5B9D7}" srcOrd="0" destOrd="0" presId="urn:microsoft.com/office/officeart/2008/layout/AlternatingPictureCircles"/>
    <dgm:cxn modelId="{8A22B373-2B06-49E9-82FE-60AA5EA9F24A}" type="presParOf" srcId="{C2C29451-C08B-41FF-9EFD-DC8D6CE01A02}" destId="{17081F25-C2BF-4394-B396-EFD71D3108BE}" srcOrd="1" destOrd="0" presId="urn:microsoft.com/office/officeart/2008/layout/AlternatingPictureCircles"/>
    <dgm:cxn modelId="{CBA32B49-04B5-47E9-85DE-8B1B55BA55AF}" type="presParOf" srcId="{C2C29451-C08B-41FF-9EFD-DC8D6CE01A02}" destId="{D50102FD-D30A-43FD-8478-9A08C804ED06}" srcOrd="2" destOrd="0" presId="urn:microsoft.com/office/officeart/2008/layout/AlternatingPictureCircles"/>
    <dgm:cxn modelId="{D9965507-6AD2-4371-93AD-939EB7313CDD}" type="presParOf" srcId="{35C43FDB-1142-4EC3-AAA6-66B8B96C7D8A}" destId="{42FAA474-8BB6-418B-AAD5-C46DEDC9606C}" srcOrd="2" destOrd="0" presId="urn:microsoft.com/office/officeart/2008/layout/AlternatingPictureCircles"/>
    <dgm:cxn modelId="{512E5522-697B-4582-BA2C-42C2694BCFC9}" type="presParOf" srcId="{42FAA474-8BB6-418B-AAD5-C46DEDC9606C}" destId="{D11947AF-84FC-4A83-A2F0-CF62B144D3C7}" srcOrd="0" destOrd="0" presId="urn:microsoft.com/office/officeart/2008/layout/AlternatingPictureCircles"/>
    <dgm:cxn modelId="{54A4F24B-679B-49DD-B5B1-E5027195C929}" type="presParOf" srcId="{42FAA474-8BB6-418B-AAD5-C46DEDC9606C}" destId="{0C4ECFA8-9B05-4B43-A0AA-BCD20BD78C21}" srcOrd="1" destOrd="0" presId="urn:microsoft.com/office/officeart/2008/layout/AlternatingPictureCircles"/>
    <dgm:cxn modelId="{E39E4671-23CE-4863-9A33-3617E5622E9D}" type="presParOf" srcId="{42FAA474-8BB6-418B-AAD5-C46DEDC9606C}" destId="{EF920BF8-41F4-47CD-98A8-4A76078B3265}" srcOrd="2" destOrd="0" presId="urn:microsoft.com/office/officeart/2008/layout/AlternatingPictureCircles"/>
    <dgm:cxn modelId="{FB437F0E-6FC1-459B-9451-33208147B30B}" type="presParOf" srcId="{42FAA474-8BB6-418B-AAD5-C46DEDC9606C}" destId="{02FB6AB0-1B5E-4F3E-8ACF-4FFEDD169F8D}" srcOrd="3" destOrd="0" presId="urn:microsoft.com/office/officeart/2008/layout/AlternatingPictureCircles"/>
    <dgm:cxn modelId="{4A76023E-C21B-4932-A481-C6EE854ACAC0}" type="presParOf" srcId="{35C43FDB-1142-4EC3-AAA6-66B8B96C7D8A}" destId="{A127A515-741E-4222-8A42-CC0EB4415F2A}" srcOrd="3" destOrd="0" presId="urn:microsoft.com/office/officeart/2008/layout/AlternatingPictureCircles"/>
    <dgm:cxn modelId="{F01C999E-04D8-4AE2-A474-090673B72CCB}" type="presParOf" srcId="{A127A515-741E-4222-8A42-CC0EB4415F2A}" destId="{4F741CF8-53E2-4703-B6CF-2C9670D6F840}" srcOrd="0" destOrd="0" presId="urn:microsoft.com/office/officeart/2008/layout/AlternatingPictureCircles"/>
    <dgm:cxn modelId="{2BDF759F-7494-4CFE-9B14-C2F582FA6B97}" type="presParOf" srcId="{A127A515-741E-4222-8A42-CC0EB4415F2A}" destId="{36882B02-37DB-45D9-8807-1E7412B0DE99}" srcOrd="1" destOrd="0" presId="urn:microsoft.com/office/officeart/2008/layout/AlternatingPictureCircles"/>
    <dgm:cxn modelId="{12B89D7F-42BD-4C8E-9E3D-ED999F573028}" type="presParOf" srcId="{A127A515-741E-4222-8A42-CC0EB4415F2A}" destId="{035B810C-0794-4D3F-BA07-1E786FCA459C}" srcOrd="2" destOrd="0" presId="urn:microsoft.com/office/officeart/2008/layout/AlternatingPictureCircles"/>
    <dgm:cxn modelId="{267E3C27-62BC-4E3B-B90B-65504CE44B58}" type="presParOf" srcId="{35C43FDB-1142-4EC3-AAA6-66B8B96C7D8A}" destId="{A1F6016F-6FFB-4E7C-B0F2-F97FFE53C9D4}" srcOrd="4" destOrd="0" presId="urn:microsoft.com/office/officeart/2008/layout/AlternatingPictureCircles"/>
    <dgm:cxn modelId="{0FDA56C7-E229-4145-BD85-EF534D649B53}" type="presParOf" srcId="{A1F6016F-6FFB-4E7C-B0F2-F97FFE53C9D4}" destId="{B461FCF6-7624-4F4B-8D0D-EC34E5C32229}" srcOrd="0" destOrd="0" presId="urn:microsoft.com/office/officeart/2008/layout/AlternatingPictureCircles"/>
    <dgm:cxn modelId="{7D5E12C2-CA44-4118-A6F8-CFAA80401B8B}" type="presParOf" srcId="{A1F6016F-6FFB-4E7C-B0F2-F97FFE53C9D4}" destId="{ECEA8E9E-144F-401C-9F91-76815820867A}" srcOrd="1" destOrd="0" presId="urn:microsoft.com/office/officeart/2008/layout/AlternatingPictureCircles"/>
    <dgm:cxn modelId="{72EA9902-8FCB-4A0A-86CB-D3024DE66819}" type="presParOf" srcId="{A1F6016F-6FFB-4E7C-B0F2-F97FFE53C9D4}" destId="{81AA81A3-CA2A-41A8-BC7A-D46B878AFAFD}" srcOrd="2" destOrd="0" presId="urn:microsoft.com/office/officeart/2008/layout/AlternatingPictureCircles"/>
    <dgm:cxn modelId="{8ACC99E4-5C4D-4109-BAAE-1A3C1EED1C77}" type="presParOf" srcId="{A1F6016F-6FFB-4E7C-B0F2-F97FFE53C9D4}" destId="{2DA59810-2BF4-4B60-AF3D-53AED9CE369B}" srcOrd="3" destOrd="0" presId="urn:microsoft.com/office/officeart/2008/layout/AlternatingPictureCircles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6E7CD4-C31D-4E4B-83F9-CAD8B98DCA00}" type="doc">
      <dgm:prSet loTypeId="urn:microsoft.com/office/officeart/2009/3/layout/StepUpProcess" loCatId="process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59599F2-6A71-4D8B-8D3B-AFC33EBBFAE4}">
      <dgm:prSet/>
      <dgm:spPr/>
      <dgm:t>
        <a:bodyPr/>
        <a:lstStyle/>
        <a:p>
          <a:r>
            <a:rPr lang="es-ES"/>
            <a:t>Enfocarse en la Demanda</a:t>
          </a:r>
          <a:endParaRPr lang="en-US"/>
        </a:p>
      </dgm:t>
    </dgm:pt>
    <dgm:pt modelId="{8CA6FD23-9AAF-46BB-B8BB-0F64C24163C4}" type="parTrans" cxnId="{E32B00FE-BEBC-441C-95C0-98DF59A6031F}">
      <dgm:prSet/>
      <dgm:spPr/>
      <dgm:t>
        <a:bodyPr/>
        <a:lstStyle/>
        <a:p>
          <a:endParaRPr lang="en-US"/>
        </a:p>
      </dgm:t>
    </dgm:pt>
    <dgm:pt modelId="{C377416F-EF4D-4076-91AD-5798264B5D6A}" type="sibTrans" cxnId="{E32B00FE-BEBC-441C-95C0-98DF59A6031F}">
      <dgm:prSet phldrT="01" phldr="0"/>
      <dgm:spPr/>
      <dgm:t>
        <a:bodyPr/>
        <a:lstStyle/>
        <a:p>
          <a:endParaRPr lang="es-EC"/>
        </a:p>
      </dgm:t>
    </dgm:pt>
    <dgm:pt modelId="{88D496DE-F66B-4E64-944D-7B0436D49492}">
      <dgm:prSet/>
      <dgm:spPr/>
      <dgm:t>
        <a:bodyPr/>
        <a:lstStyle/>
        <a:p>
          <a:r>
            <a:rPr lang="es-ES"/>
            <a:t>Uso de las TICs.</a:t>
          </a:r>
          <a:endParaRPr lang="en-US"/>
        </a:p>
      </dgm:t>
    </dgm:pt>
    <dgm:pt modelId="{FE1AE537-6FD2-4B1F-9CDF-EDCB5FE07C83}" type="parTrans" cxnId="{472BF568-2106-4C56-9D63-3753F903DD97}">
      <dgm:prSet/>
      <dgm:spPr/>
      <dgm:t>
        <a:bodyPr/>
        <a:lstStyle/>
        <a:p>
          <a:endParaRPr lang="en-US"/>
        </a:p>
      </dgm:t>
    </dgm:pt>
    <dgm:pt modelId="{22907428-1981-4A34-8F0C-023E85AB2A4A}" type="sibTrans" cxnId="{472BF568-2106-4C56-9D63-3753F903DD97}">
      <dgm:prSet phldrT="02" phldr="0"/>
      <dgm:spPr/>
      <dgm:t>
        <a:bodyPr/>
        <a:lstStyle/>
        <a:p>
          <a:endParaRPr lang="es-EC"/>
        </a:p>
      </dgm:t>
    </dgm:pt>
    <dgm:pt modelId="{A49D7841-947F-479A-921D-55827B943EFE}">
      <dgm:prSet/>
      <dgm:spPr/>
      <dgm:t>
        <a:bodyPr/>
        <a:lstStyle/>
        <a:p>
          <a:r>
            <a:rPr lang="es-ES" dirty="0"/>
            <a:t>Coordinación de políticas ambientales y coordinación institucional.</a:t>
          </a:r>
          <a:endParaRPr lang="en-US" dirty="0"/>
        </a:p>
      </dgm:t>
    </dgm:pt>
    <dgm:pt modelId="{9C1D6FF6-355D-4B86-AD3E-1142DD60D120}" type="parTrans" cxnId="{9B7671CD-B551-4588-95EC-DFD9802BB5A1}">
      <dgm:prSet/>
      <dgm:spPr/>
      <dgm:t>
        <a:bodyPr/>
        <a:lstStyle/>
        <a:p>
          <a:endParaRPr lang="en-US"/>
        </a:p>
      </dgm:t>
    </dgm:pt>
    <dgm:pt modelId="{30C1D488-57FA-44DC-BBD8-72B76FB42007}" type="sibTrans" cxnId="{9B7671CD-B551-4588-95EC-DFD9802BB5A1}">
      <dgm:prSet phldrT="03" phldr="0"/>
      <dgm:spPr/>
      <dgm:t>
        <a:bodyPr/>
        <a:lstStyle/>
        <a:p>
          <a:endParaRPr lang="es-EC"/>
        </a:p>
      </dgm:t>
    </dgm:pt>
    <dgm:pt modelId="{1900BDB9-C29D-4C36-9D0A-9EA6CA21080F}" type="pres">
      <dgm:prSet presAssocID="{826E7CD4-C31D-4E4B-83F9-CAD8B98DCA00}" presName="rootnode" presStyleCnt="0">
        <dgm:presLayoutVars>
          <dgm:chMax/>
          <dgm:chPref/>
          <dgm:dir/>
          <dgm:animLvl val="lvl"/>
        </dgm:presLayoutVars>
      </dgm:prSet>
      <dgm:spPr/>
    </dgm:pt>
    <dgm:pt modelId="{58ED65C8-FF69-4A26-9BB1-89E1D5618CF4}" type="pres">
      <dgm:prSet presAssocID="{459599F2-6A71-4D8B-8D3B-AFC33EBBFAE4}" presName="composite" presStyleCnt="0"/>
      <dgm:spPr/>
    </dgm:pt>
    <dgm:pt modelId="{2B5D1901-D00C-4EFB-9EC6-588DA842142A}" type="pres">
      <dgm:prSet presAssocID="{459599F2-6A71-4D8B-8D3B-AFC33EBBFAE4}" presName="LShape" presStyleLbl="alignNode1" presStyleIdx="0" presStyleCnt="5"/>
      <dgm:spPr/>
    </dgm:pt>
    <dgm:pt modelId="{5AC41F95-1B87-4FCC-89D1-CDB5DA5CF44E}" type="pres">
      <dgm:prSet presAssocID="{459599F2-6A71-4D8B-8D3B-AFC33EBBFAE4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41D56A95-D02A-4072-A20A-08699002BA87}" type="pres">
      <dgm:prSet presAssocID="{459599F2-6A71-4D8B-8D3B-AFC33EBBFAE4}" presName="Triangle" presStyleLbl="alignNode1" presStyleIdx="1" presStyleCnt="5"/>
      <dgm:spPr/>
    </dgm:pt>
    <dgm:pt modelId="{7B601E41-7454-4D32-A754-04B0A73E1775}" type="pres">
      <dgm:prSet presAssocID="{C377416F-EF4D-4076-91AD-5798264B5D6A}" presName="sibTrans" presStyleCnt="0"/>
      <dgm:spPr/>
    </dgm:pt>
    <dgm:pt modelId="{69341427-1FE1-43AF-9967-E8A4A0C914A3}" type="pres">
      <dgm:prSet presAssocID="{C377416F-EF4D-4076-91AD-5798264B5D6A}" presName="space" presStyleCnt="0"/>
      <dgm:spPr/>
    </dgm:pt>
    <dgm:pt modelId="{8C1CB09F-BC10-4B53-84CA-B9951B26A3E9}" type="pres">
      <dgm:prSet presAssocID="{88D496DE-F66B-4E64-944D-7B0436D49492}" presName="composite" presStyleCnt="0"/>
      <dgm:spPr/>
    </dgm:pt>
    <dgm:pt modelId="{E68C281D-91F9-42C6-8D9C-E9B86553AF6E}" type="pres">
      <dgm:prSet presAssocID="{88D496DE-F66B-4E64-944D-7B0436D49492}" presName="LShape" presStyleLbl="alignNode1" presStyleIdx="2" presStyleCnt="5"/>
      <dgm:spPr/>
    </dgm:pt>
    <dgm:pt modelId="{2AA1F666-E52D-41D0-9A5E-9761F7C3DBCA}" type="pres">
      <dgm:prSet presAssocID="{88D496DE-F66B-4E64-944D-7B0436D49492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696F6B5E-FD3E-4B88-B2A9-63C4D830041F}" type="pres">
      <dgm:prSet presAssocID="{88D496DE-F66B-4E64-944D-7B0436D49492}" presName="Triangle" presStyleLbl="alignNode1" presStyleIdx="3" presStyleCnt="5"/>
      <dgm:spPr/>
    </dgm:pt>
    <dgm:pt modelId="{98E3D301-AE8A-4372-8F07-30392EBB856E}" type="pres">
      <dgm:prSet presAssocID="{22907428-1981-4A34-8F0C-023E85AB2A4A}" presName="sibTrans" presStyleCnt="0"/>
      <dgm:spPr/>
    </dgm:pt>
    <dgm:pt modelId="{6C5BE364-F189-4329-A470-491B333495D4}" type="pres">
      <dgm:prSet presAssocID="{22907428-1981-4A34-8F0C-023E85AB2A4A}" presName="space" presStyleCnt="0"/>
      <dgm:spPr/>
    </dgm:pt>
    <dgm:pt modelId="{3FE26519-06E7-4210-A1DE-8CCA9F3676EC}" type="pres">
      <dgm:prSet presAssocID="{A49D7841-947F-479A-921D-55827B943EFE}" presName="composite" presStyleCnt="0"/>
      <dgm:spPr/>
    </dgm:pt>
    <dgm:pt modelId="{6E2B2739-2BCF-49E1-8F6E-C2D6CC1A630F}" type="pres">
      <dgm:prSet presAssocID="{A49D7841-947F-479A-921D-55827B943EFE}" presName="LShape" presStyleLbl="alignNode1" presStyleIdx="4" presStyleCnt="5"/>
      <dgm:spPr/>
    </dgm:pt>
    <dgm:pt modelId="{66317DB9-6ECA-4CD4-8F53-C843716FBFBD}" type="pres">
      <dgm:prSet presAssocID="{A49D7841-947F-479A-921D-55827B943EFE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472BF568-2106-4C56-9D63-3753F903DD97}" srcId="{826E7CD4-C31D-4E4B-83F9-CAD8B98DCA00}" destId="{88D496DE-F66B-4E64-944D-7B0436D49492}" srcOrd="1" destOrd="0" parTransId="{FE1AE537-6FD2-4B1F-9CDF-EDCB5FE07C83}" sibTransId="{22907428-1981-4A34-8F0C-023E85AB2A4A}"/>
    <dgm:cxn modelId="{9F449456-967A-489D-9D17-724788B253C3}" type="presOf" srcId="{A49D7841-947F-479A-921D-55827B943EFE}" destId="{66317DB9-6ECA-4CD4-8F53-C843716FBFBD}" srcOrd="0" destOrd="0" presId="urn:microsoft.com/office/officeart/2009/3/layout/StepUpProcess"/>
    <dgm:cxn modelId="{B68B94A2-E336-4D58-AE14-B517789B754E}" type="presOf" srcId="{826E7CD4-C31D-4E4B-83F9-CAD8B98DCA00}" destId="{1900BDB9-C29D-4C36-9D0A-9EA6CA21080F}" srcOrd="0" destOrd="0" presId="urn:microsoft.com/office/officeart/2009/3/layout/StepUpProcess"/>
    <dgm:cxn modelId="{9B7671CD-B551-4588-95EC-DFD9802BB5A1}" srcId="{826E7CD4-C31D-4E4B-83F9-CAD8B98DCA00}" destId="{A49D7841-947F-479A-921D-55827B943EFE}" srcOrd="2" destOrd="0" parTransId="{9C1D6FF6-355D-4B86-AD3E-1142DD60D120}" sibTransId="{30C1D488-57FA-44DC-BBD8-72B76FB42007}"/>
    <dgm:cxn modelId="{343390D1-8DE8-4347-9384-C2167060A345}" type="presOf" srcId="{88D496DE-F66B-4E64-944D-7B0436D49492}" destId="{2AA1F666-E52D-41D0-9A5E-9761F7C3DBCA}" srcOrd="0" destOrd="0" presId="urn:microsoft.com/office/officeart/2009/3/layout/StepUpProcess"/>
    <dgm:cxn modelId="{A316B1F9-07B6-4A11-9382-ADFD0E2587D8}" type="presOf" srcId="{459599F2-6A71-4D8B-8D3B-AFC33EBBFAE4}" destId="{5AC41F95-1B87-4FCC-89D1-CDB5DA5CF44E}" srcOrd="0" destOrd="0" presId="urn:microsoft.com/office/officeart/2009/3/layout/StepUpProcess"/>
    <dgm:cxn modelId="{E32B00FE-BEBC-441C-95C0-98DF59A6031F}" srcId="{826E7CD4-C31D-4E4B-83F9-CAD8B98DCA00}" destId="{459599F2-6A71-4D8B-8D3B-AFC33EBBFAE4}" srcOrd="0" destOrd="0" parTransId="{8CA6FD23-9AAF-46BB-B8BB-0F64C24163C4}" sibTransId="{C377416F-EF4D-4076-91AD-5798264B5D6A}"/>
    <dgm:cxn modelId="{71C2C930-9255-442F-A21E-F4D2AF3A8A5D}" type="presParOf" srcId="{1900BDB9-C29D-4C36-9D0A-9EA6CA21080F}" destId="{58ED65C8-FF69-4A26-9BB1-89E1D5618CF4}" srcOrd="0" destOrd="0" presId="urn:microsoft.com/office/officeart/2009/3/layout/StepUpProcess"/>
    <dgm:cxn modelId="{00C97268-7080-4B00-9B40-C4696E837299}" type="presParOf" srcId="{58ED65C8-FF69-4A26-9BB1-89E1D5618CF4}" destId="{2B5D1901-D00C-4EFB-9EC6-588DA842142A}" srcOrd="0" destOrd="0" presId="urn:microsoft.com/office/officeart/2009/3/layout/StepUpProcess"/>
    <dgm:cxn modelId="{1B560D3D-1120-4D63-BA28-8F6AB4E9C353}" type="presParOf" srcId="{58ED65C8-FF69-4A26-9BB1-89E1D5618CF4}" destId="{5AC41F95-1B87-4FCC-89D1-CDB5DA5CF44E}" srcOrd="1" destOrd="0" presId="urn:microsoft.com/office/officeart/2009/3/layout/StepUpProcess"/>
    <dgm:cxn modelId="{8786A4C9-6428-4D5A-8C1D-2D68B4C9950A}" type="presParOf" srcId="{58ED65C8-FF69-4A26-9BB1-89E1D5618CF4}" destId="{41D56A95-D02A-4072-A20A-08699002BA87}" srcOrd="2" destOrd="0" presId="urn:microsoft.com/office/officeart/2009/3/layout/StepUpProcess"/>
    <dgm:cxn modelId="{A830F0EF-FC08-4023-8508-E209A33B274E}" type="presParOf" srcId="{1900BDB9-C29D-4C36-9D0A-9EA6CA21080F}" destId="{7B601E41-7454-4D32-A754-04B0A73E1775}" srcOrd="1" destOrd="0" presId="urn:microsoft.com/office/officeart/2009/3/layout/StepUpProcess"/>
    <dgm:cxn modelId="{50720748-1776-43A7-9908-89EC3ACB9095}" type="presParOf" srcId="{7B601E41-7454-4D32-A754-04B0A73E1775}" destId="{69341427-1FE1-43AF-9967-E8A4A0C914A3}" srcOrd="0" destOrd="0" presId="urn:microsoft.com/office/officeart/2009/3/layout/StepUpProcess"/>
    <dgm:cxn modelId="{5DA1D2EC-B201-4114-9D70-D7D2C3B164A0}" type="presParOf" srcId="{1900BDB9-C29D-4C36-9D0A-9EA6CA21080F}" destId="{8C1CB09F-BC10-4B53-84CA-B9951B26A3E9}" srcOrd="2" destOrd="0" presId="urn:microsoft.com/office/officeart/2009/3/layout/StepUpProcess"/>
    <dgm:cxn modelId="{1541B099-4F6A-4D3D-8E14-C59E98A05EC3}" type="presParOf" srcId="{8C1CB09F-BC10-4B53-84CA-B9951B26A3E9}" destId="{E68C281D-91F9-42C6-8D9C-E9B86553AF6E}" srcOrd="0" destOrd="0" presId="urn:microsoft.com/office/officeart/2009/3/layout/StepUpProcess"/>
    <dgm:cxn modelId="{6D72599A-871E-4B40-80D2-663DA7B38D4C}" type="presParOf" srcId="{8C1CB09F-BC10-4B53-84CA-B9951B26A3E9}" destId="{2AA1F666-E52D-41D0-9A5E-9761F7C3DBCA}" srcOrd="1" destOrd="0" presId="urn:microsoft.com/office/officeart/2009/3/layout/StepUpProcess"/>
    <dgm:cxn modelId="{8A6D22EF-1B01-43A6-847F-3541F7512D91}" type="presParOf" srcId="{8C1CB09F-BC10-4B53-84CA-B9951B26A3E9}" destId="{696F6B5E-FD3E-4B88-B2A9-63C4D830041F}" srcOrd="2" destOrd="0" presId="urn:microsoft.com/office/officeart/2009/3/layout/StepUpProcess"/>
    <dgm:cxn modelId="{55C77C94-0177-4FEA-BBA8-08327066F78D}" type="presParOf" srcId="{1900BDB9-C29D-4C36-9D0A-9EA6CA21080F}" destId="{98E3D301-AE8A-4372-8F07-30392EBB856E}" srcOrd="3" destOrd="0" presId="urn:microsoft.com/office/officeart/2009/3/layout/StepUpProcess"/>
    <dgm:cxn modelId="{813CFAAA-7BA8-4578-B0D8-2182EA10FBDA}" type="presParOf" srcId="{98E3D301-AE8A-4372-8F07-30392EBB856E}" destId="{6C5BE364-F189-4329-A470-491B333495D4}" srcOrd="0" destOrd="0" presId="urn:microsoft.com/office/officeart/2009/3/layout/StepUpProcess"/>
    <dgm:cxn modelId="{E30C7B7B-C93F-4051-A065-E745651A4B2F}" type="presParOf" srcId="{1900BDB9-C29D-4C36-9D0A-9EA6CA21080F}" destId="{3FE26519-06E7-4210-A1DE-8CCA9F3676EC}" srcOrd="4" destOrd="0" presId="urn:microsoft.com/office/officeart/2009/3/layout/StepUpProcess"/>
    <dgm:cxn modelId="{2B663106-2477-4BED-8FC1-AE1CEA189186}" type="presParOf" srcId="{3FE26519-06E7-4210-A1DE-8CCA9F3676EC}" destId="{6E2B2739-2BCF-49E1-8F6E-C2D6CC1A630F}" srcOrd="0" destOrd="0" presId="urn:microsoft.com/office/officeart/2009/3/layout/StepUpProcess"/>
    <dgm:cxn modelId="{FF6A740F-137D-485B-BA47-D4D1AA3A9019}" type="presParOf" srcId="{3FE26519-06E7-4210-A1DE-8CCA9F3676EC}" destId="{66317DB9-6ECA-4CD4-8F53-C843716FBFBD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CE8B6F2-E831-4F68-BF17-88B1AC0029A3}" type="doc">
      <dgm:prSet loTypeId="urn:microsoft.com/office/officeart/2016/7/layout/LinearArrowProcessNumbered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E10BD1C-DA92-4B80-840B-595785009D1F}">
      <dgm:prSet custT="1"/>
      <dgm:spPr/>
      <dgm:t>
        <a:bodyPr/>
        <a:lstStyle/>
        <a:p>
          <a:r>
            <a:rPr lang="es-ES" sz="1200" b="1" dirty="0"/>
            <a:t>Aplicación Móvil:</a:t>
          </a:r>
          <a:r>
            <a:rPr lang="es-ES" sz="1200" dirty="0"/>
            <a:t> Dispositivo Operativo Android.</a:t>
          </a:r>
          <a:endParaRPr lang="en-US" sz="1200" dirty="0"/>
        </a:p>
      </dgm:t>
    </dgm:pt>
    <dgm:pt modelId="{01B11461-44C3-4282-828C-D723923504F5}" type="parTrans" cxnId="{8D88A6AA-8BD9-4C56-807E-21221FCF48AC}">
      <dgm:prSet/>
      <dgm:spPr/>
      <dgm:t>
        <a:bodyPr/>
        <a:lstStyle/>
        <a:p>
          <a:endParaRPr lang="en-US" sz="2000"/>
        </a:p>
      </dgm:t>
    </dgm:pt>
    <dgm:pt modelId="{0552C684-8D35-4DB4-B67C-1150EC608EA3}" type="sibTrans" cxnId="{8D88A6AA-8BD9-4C56-807E-21221FCF48AC}">
      <dgm:prSet phldrT="1" phldr="0" custT="1"/>
      <dgm:spPr/>
      <dgm:t>
        <a:bodyPr/>
        <a:lstStyle/>
        <a:p>
          <a:r>
            <a:rPr lang="en-US" sz="4800"/>
            <a:t>1</a:t>
          </a:r>
        </a:p>
      </dgm:t>
    </dgm:pt>
    <dgm:pt modelId="{32DFCD63-97F9-4FE0-B0A6-C5295D12A6F0}">
      <dgm:prSet custT="1"/>
      <dgm:spPr/>
      <dgm:t>
        <a:bodyPr/>
        <a:lstStyle/>
        <a:p>
          <a:r>
            <a:rPr lang="es-ES" sz="1200" b="1" dirty="0"/>
            <a:t>Cliente/Administrador Web:</a:t>
          </a:r>
          <a:r>
            <a:rPr lang="es-ES" sz="1200" dirty="0"/>
            <a:t> HTML 5 con Spring.</a:t>
          </a:r>
          <a:endParaRPr lang="en-US" sz="1200" dirty="0"/>
        </a:p>
      </dgm:t>
    </dgm:pt>
    <dgm:pt modelId="{206F3E51-BD15-49B1-81F3-00B409F88DC0}" type="parTrans" cxnId="{10D67384-1A9B-4112-B1E4-08B19EB1E7BA}">
      <dgm:prSet/>
      <dgm:spPr/>
      <dgm:t>
        <a:bodyPr/>
        <a:lstStyle/>
        <a:p>
          <a:endParaRPr lang="en-US" sz="2000"/>
        </a:p>
      </dgm:t>
    </dgm:pt>
    <dgm:pt modelId="{C122B71F-C556-42D2-9382-4F4E953F835E}" type="sibTrans" cxnId="{10D67384-1A9B-4112-B1E4-08B19EB1E7BA}">
      <dgm:prSet phldrT="2" phldr="0" custT="1"/>
      <dgm:spPr/>
      <dgm:t>
        <a:bodyPr/>
        <a:lstStyle/>
        <a:p>
          <a:r>
            <a:rPr lang="en-US" sz="4800"/>
            <a:t>2</a:t>
          </a:r>
        </a:p>
      </dgm:t>
    </dgm:pt>
    <dgm:pt modelId="{23803531-5E2F-45C4-9825-00E10A88941D}">
      <dgm:prSet custT="1"/>
      <dgm:spPr/>
      <dgm:t>
        <a:bodyPr/>
        <a:lstStyle/>
        <a:p>
          <a:r>
            <a:rPr lang="es-ES" sz="1200" b="1"/>
            <a:t>Prototipo de Hardware para el monitoreo del bus: </a:t>
          </a:r>
          <a:r>
            <a:rPr lang="es-ES" sz="1200"/>
            <a:t>Arduino, módulo GPRS (Sistema Global para las Comunicaciones Moviles), GPS (Sistema de Posicionamiento Global).</a:t>
          </a:r>
          <a:endParaRPr lang="en-US" sz="1200"/>
        </a:p>
      </dgm:t>
    </dgm:pt>
    <dgm:pt modelId="{2EDB16B7-0AA4-4930-AB6E-5123EA815270}" type="parTrans" cxnId="{E5D1A21A-AE21-4F8D-B491-D0679FBE4093}">
      <dgm:prSet/>
      <dgm:spPr/>
      <dgm:t>
        <a:bodyPr/>
        <a:lstStyle/>
        <a:p>
          <a:endParaRPr lang="en-US" sz="2000"/>
        </a:p>
      </dgm:t>
    </dgm:pt>
    <dgm:pt modelId="{26CDCD2E-8276-46DB-8310-F51F71F95DB6}" type="sibTrans" cxnId="{E5D1A21A-AE21-4F8D-B491-D0679FBE4093}">
      <dgm:prSet phldrT="3" phldr="0" custT="1"/>
      <dgm:spPr/>
      <dgm:t>
        <a:bodyPr/>
        <a:lstStyle/>
        <a:p>
          <a:r>
            <a:rPr lang="en-US" sz="4800"/>
            <a:t>3</a:t>
          </a:r>
        </a:p>
      </dgm:t>
    </dgm:pt>
    <dgm:pt modelId="{C07B57CE-A627-4D76-A8FF-AACE21817319}">
      <dgm:prSet custT="1"/>
      <dgm:spPr/>
      <dgm:t>
        <a:bodyPr/>
        <a:lstStyle/>
        <a:p>
          <a:r>
            <a:rPr lang="es-ES" sz="1200" b="1" dirty="0"/>
            <a:t>Web </a:t>
          </a:r>
          <a:r>
            <a:rPr lang="es-ES" sz="1200" b="1" dirty="0" err="1"/>
            <a:t>Services</a:t>
          </a:r>
          <a:r>
            <a:rPr lang="es-ES" sz="1200" b="1" dirty="0"/>
            <a:t>: </a:t>
          </a:r>
          <a:r>
            <a:rPr lang="es-ES" sz="1200" dirty="0"/>
            <a:t>Capa de servicios Web y Geográfico</a:t>
          </a:r>
          <a:endParaRPr lang="en-US" sz="1200" dirty="0"/>
        </a:p>
      </dgm:t>
    </dgm:pt>
    <dgm:pt modelId="{96FE9920-BB0E-44A1-992D-CB9B4D26F522}" type="parTrans" cxnId="{3657AE13-B9C6-4D11-B66C-FDFE89A0C196}">
      <dgm:prSet/>
      <dgm:spPr/>
      <dgm:t>
        <a:bodyPr/>
        <a:lstStyle/>
        <a:p>
          <a:endParaRPr lang="en-US" sz="2000"/>
        </a:p>
      </dgm:t>
    </dgm:pt>
    <dgm:pt modelId="{064A95C6-6B70-4863-B60C-D85957C4A772}" type="sibTrans" cxnId="{3657AE13-B9C6-4D11-B66C-FDFE89A0C196}">
      <dgm:prSet phldrT="4" phldr="0" custT="1"/>
      <dgm:spPr/>
      <dgm:t>
        <a:bodyPr/>
        <a:lstStyle/>
        <a:p>
          <a:r>
            <a:rPr lang="en-US" sz="4800"/>
            <a:t>4</a:t>
          </a:r>
        </a:p>
      </dgm:t>
    </dgm:pt>
    <dgm:pt modelId="{27C417E0-DADD-4982-BF97-9E9778EF3BF4}" type="pres">
      <dgm:prSet presAssocID="{FCE8B6F2-E831-4F68-BF17-88B1AC0029A3}" presName="linearFlow" presStyleCnt="0">
        <dgm:presLayoutVars>
          <dgm:dir/>
          <dgm:animLvl val="lvl"/>
          <dgm:resizeHandles val="exact"/>
        </dgm:presLayoutVars>
      </dgm:prSet>
      <dgm:spPr/>
    </dgm:pt>
    <dgm:pt modelId="{CE254681-2C0C-425C-9806-EE1F2C30871C}" type="pres">
      <dgm:prSet presAssocID="{FE10BD1C-DA92-4B80-840B-595785009D1F}" presName="compositeNode" presStyleCnt="0"/>
      <dgm:spPr/>
    </dgm:pt>
    <dgm:pt modelId="{C3F853AF-CA57-4F88-9459-606E7C5C9F0A}" type="pres">
      <dgm:prSet presAssocID="{FE10BD1C-DA92-4B80-840B-595785009D1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C4C5A73-1F20-41D4-8127-7E146AAE751F}" type="pres">
      <dgm:prSet presAssocID="{FE10BD1C-DA92-4B80-840B-595785009D1F}" presName="parSh" presStyleCnt="0"/>
      <dgm:spPr/>
    </dgm:pt>
    <dgm:pt modelId="{9CC47D5F-4F0B-4EDC-B510-DF8491CCD69D}" type="pres">
      <dgm:prSet presAssocID="{FE10BD1C-DA92-4B80-840B-595785009D1F}" presName="lineNode" presStyleLbl="alignAccFollowNode1" presStyleIdx="0" presStyleCnt="12"/>
      <dgm:spPr/>
    </dgm:pt>
    <dgm:pt modelId="{A4E2DA3C-93A6-4EDE-9043-31007BE3D7E2}" type="pres">
      <dgm:prSet presAssocID="{FE10BD1C-DA92-4B80-840B-595785009D1F}" presName="lineArrowNode" presStyleLbl="alignAccFollowNode1" presStyleIdx="1" presStyleCnt="12"/>
      <dgm:spPr/>
    </dgm:pt>
    <dgm:pt modelId="{52BFEB79-13B7-4F0D-9B10-630D67C5A568}" type="pres">
      <dgm:prSet presAssocID="{0552C684-8D35-4DB4-B67C-1150EC608EA3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C8C4149D-D448-4DD8-964A-FFCEB70908C7}" type="pres">
      <dgm:prSet presAssocID="{0552C684-8D35-4DB4-B67C-1150EC608EA3}" presName="spacerBetweenCircleAndCallout" presStyleCnt="0">
        <dgm:presLayoutVars/>
      </dgm:prSet>
      <dgm:spPr/>
    </dgm:pt>
    <dgm:pt modelId="{F9B775A6-BD9F-4A47-873D-511DC8DF29C7}" type="pres">
      <dgm:prSet presAssocID="{FE10BD1C-DA92-4B80-840B-595785009D1F}" presName="nodeText" presStyleLbl="alignAccFollowNode1" presStyleIdx="2" presStyleCnt="12">
        <dgm:presLayoutVars>
          <dgm:bulletEnabled val="1"/>
        </dgm:presLayoutVars>
      </dgm:prSet>
      <dgm:spPr/>
    </dgm:pt>
    <dgm:pt modelId="{FA98D5A8-27B9-4D9F-9B32-6A3407F36135}" type="pres">
      <dgm:prSet presAssocID="{0552C684-8D35-4DB4-B67C-1150EC608EA3}" presName="sibTransComposite" presStyleCnt="0"/>
      <dgm:spPr/>
    </dgm:pt>
    <dgm:pt modelId="{44FCDD3B-E679-431F-93FD-065A14D85B92}" type="pres">
      <dgm:prSet presAssocID="{32DFCD63-97F9-4FE0-B0A6-C5295D12A6F0}" presName="compositeNode" presStyleCnt="0"/>
      <dgm:spPr/>
    </dgm:pt>
    <dgm:pt modelId="{10632448-F8B4-4DD2-B94D-73E66B65AD6C}" type="pres">
      <dgm:prSet presAssocID="{32DFCD63-97F9-4FE0-B0A6-C5295D12A6F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512C2D2-AE64-4CF3-BF50-D0110ABB8894}" type="pres">
      <dgm:prSet presAssocID="{32DFCD63-97F9-4FE0-B0A6-C5295D12A6F0}" presName="parSh" presStyleCnt="0"/>
      <dgm:spPr/>
    </dgm:pt>
    <dgm:pt modelId="{F6435E6E-D9DD-4E60-BB7C-C62C2424AA60}" type="pres">
      <dgm:prSet presAssocID="{32DFCD63-97F9-4FE0-B0A6-C5295D12A6F0}" presName="lineNode" presStyleLbl="alignAccFollowNode1" presStyleIdx="3" presStyleCnt="12"/>
      <dgm:spPr/>
    </dgm:pt>
    <dgm:pt modelId="{A0B25FED-E615-47B4-8456-F080C8B0227B}" type="pres">
      <dgm:prSet presAssocID="{32DFCD63-97F9-4FE0-B0A6-C5295D12A6F0}" presName="lineArrowNode" presStyleLbl="alignAccFollowNode1" presStyleIdx="4" presStyleCnt="12"/>
      <dgm:spPr/>
    </dgm:pt>
    <dgm:pt modelId="{6C900E9A-ADDD-436F-BD1C-6D7A8E78BE73}" type="pres">
      <dgm:prSet presAssocID="{C122B71F-C556-42D2-9382-4F4E953F835E}" presName="sibTransNodeCircle" presStyleLbl="alignNode1" presStyleIdx="1" presStyleCnt="4">
        <dgm:presLayoutVars>
          <dgm:chMax val="0"/>
          <dgm:bulletEnabled/>
        </dgm:presLayoutVars>
      </dgm:prSet>
      <dgm:spPr/>
    </dgm:pt>
    <dgm:pt modelId="{78B30CCC-2860-48DB-A781-1CAE67496235}" type="pres">
      <dgm:prSet presAssocID="{C122B71F-C556-42D2-9382-4F4E953F835E}" presName="spacerBetweenCircleAndCallout" presStyleCnt="0">
        <dgm:presLayoutVars/>
      </dgm:prSet>
      <dgm:spPr/>
    </dgm:pt>
    <dgm:pt modelId="{4EF00228-E3C7-48D9-B188-49E895DFEE11}" type="pres">
      <dgm:prSet presAssocID="{32DFCD63-97F9-4FE0-B0A6-C5295D12A6F0}" presName="nodeText" presStyleLbl="alignAccFollowNode1" presStyleIdx="5" presStyleCnt="12">
        <dgm:presLayoutVars>
          <dgm:bulletEnabled val="1"/>
        </dgm:presLayoutVars>
      </dgm:prSet>
      <dgm:spPr/>
    </dgm:pt>
    <dgm:pt modelId="{25FE5756-D5FB-42DE-9723-6E2DFCCE8C8E}" type="pres">
      <dgm:prSet presAssocID="{C122B71F-C556-42D2-9382-4F4E953F835E}" presName="sibTransComposite" presStyleCnt="0"/>
      <dgm:spPr/>
    </dgm:pt>
    <dgm:pt modelId="{0D83DE5E-1A2D-4BD7-BE4F-036E2BC4A19C}" type="pres">
      <dgm:prSet presAssocID="{23803531-5E2F-45C4-9825-00E10A88941D}" presName="compositeNode" presStyleCnt="0"/>
      <dgm:spPr/>
    </dgm:pt>
    <dgm:pt modelId="{6EFFB5BD-A7CB-489C-9E86-BFD60ECFE534}" type="pres">
      <dgm:prSet presAssocID="{23803531-5E2F-45C4-9825-00E10A88941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F52C820-3476-45FF-A5F1-3276995F0669}" type="pres">
      <dgm:prSet presAssocID="{23803531-5E2F-45C4-9825-00E10A88941D}" presName="parSh" presStyleCnt="0"/>
      <dgm:spPr/>
    </dgm:pt>
    <dgm:pt modelId="{A940F43A-EA3E-4663-94C8-00FEFBE36EBE}" type="pres">
      <dgm:prSet presAssocID="{23803531-5E2F-45C4-9825-00E10A88941D}" presName="lineNode" presStyleLbl="alignAccFollowNode1" presStyleIdx="6" presStyleCnt="12"/>
      <dgm:spPr/>
    </dgm:pt>
    <dgm:pt modelId="{FB291ADD-E609-48DE-9FBE-205346E168F2}" type="pres">
      <dgm:prSet presAssocID="{23803531-5E2F-45C4-9825-00E10A88941D}" presName="lineArrowNode" presStyleLbl="alignAccFollowNode1" presStyleIdx="7" presStyleCnt="12"/>
      <dgm:spPr/>
    </dgm:pt>
    <dgm:pt modelId="{F6DE9843-808A-49BE-98E8-22A88B4A9E70}" type="pres">
      <dgm:prSet presAssocID="{26CDCD2E-8276-46DB-8310-F51F71F95DB6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6480036E-45E4-43C3-A48E-8C02503F8BA5}" type="pres">
      <dgm:prSet presAssocID="{26CDCD2E-8276-46DB-8310-F51F71F95DB6}" presName="spacerBetweenCircleAndCallout" presStyleCnt="0">
        <dgm:presLayoutVars/>
      </dgm:prSet>
      <dgm:spPr/>
    </dgm:pt>
    <dgm:pt modelId="{5F5AA7FF-08DE-494B-94E0-5A72F00148C7}" type="pres">
      <dgm:prSet presAssocID="{23803531-5E2F-45C4-9825-00E10A88941D}" presName="nodeText" presStyleLbl="alignAccFollowNode1" presStyleIdx="8" presStyleCnt="12">
        <dgm:presLayoutVars>
          <dgm:bulletEnabled val="1"/>
        </dgm:presLayoutVars>
      </dgm:prSet>
      <dgm:spPr/>
    </dgm:pt>
    <dgm:pt modelId="{119EBAF0-338B-4945-83D1-F3B5D4282E78}" type="pres">
      <dgm:prSet presAssocID="{26CDCD2E-8276-46DB-8310-F51F71F95DB6}" presName="sibTransComposite" presStyleCnt="0"/>
      <dgm:spPr/>
    </dgm:pt>
    <dgm:pt modelId="{B3B79AC3-C671-4B84-A2E4-52E2C4752DCA}" type="pres">
      <dgm:prSet presAssocID="{C07B57CE-A627-4D76-A8FF-AACE21817319}" presName="compositeNode" presStyleCnt="0"/>
      <dgm:spPr/>
    </dgm:pt>
    <dgm:pt modelId="{08BE981B-27C3-41D6-BD19-F0A1C0C207D5}" type="pres">
      <dgm:prSet presAssocID="{C07B57CE-A627-4D76-A8FF-AACE2181731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64B2A6A-7988-461C-BEF9-A5037B614B7A}" type="pres">
      <dgm:prSet presAssocID="{C07B57CE-A627-4D76-A8FF-AACE21817319}" presName="parSh" presStyleCnt="0"/>
      <dgm:spPr/>
    </dgm:pt>
    <dgm:pt modelId="{52786059-2A06-4A6A-990A-2A8510A6634C}" type="pres">
      <dgm:prSet presAssocID="{C07B57CE-A627-4D76-A8FF-AACE21817319}" presName="lineNode" presStyleLbl="alignAccFollowNode1" presStyleIdx="9" presStyleCnt="12"/>
      <dgm:spPr/>
    </dgm:pt>
    <dgm:pt modelId="{49C558CC-26B4-4C0F-AB04-DDEE485F7C74}" type="pres">
      <dgm:prSet presAssocID="{C07B57CE-A627-4D76-A8FF-AACE21817319}" presName="lineArrowNode" presStyleLbl="alignAccFollowNode1" presStyleIdx="10" presStyleCnt="12"/>
      <dgm:spPr/>
    </dgm:pt>
    <dgm:pt modelId="{81BA2D9C-76EB-4333-AFEF-0247115EF6B0}" type="pres">
      <dgm:prSet presAssocID="{064A95C6-6B70-4863-B60C-D85957C4A772}" presName="sibTransNodeCircle" presStyleLbl="alignNode1" presStyleIdx="3" presStyleCnt="4">
        <dgm:presLayoutVars>
          <dgm:chMax val="0"/>
          <dgm:bulletEnabled/>
        </dgm:presLayoutVars>
      </dgm:prSet>
      <dgm:spPr/>
    </dgm:pt>
    <dgm:pt modelId="{CA485235-2B4A-4DAB-B83A-D23FFF7014C6}" type="pres">
      <dgm:prSet presAssocID="{064A95C6-6B70-4863-B60C-D85957C4A772}" presName="spacerBetweenCircleAndCallout" presStyleCnt="0">
        <dgm:presLayoutVars/>
      </dgm:prSet>
      <dgm:spPr/>
    </dgm:pt>
    <dgm:pt modelId="{B4D235E6-A785-4879-891C-A253C9718061}" type="pres">
      <dgm:prSet presAssocID="{C07B57CE-A627-4D76-A8FF-AACE21817319}" presName="nodeText" presStyleLbl="alignAccFollowNode1" presStyleIdx="11" presStyleCnt="12">
        <dgm:presLayoutVars>
          <dgm:bulletEnabled val="1"/>
        </dgm:presLayoutVars>
      </dgm:prSet>
      <dgm:spPr/>
    </dgm:pt>
  </dgm:ptLst>
  <dgm:cxnLst>
    <dgm:cxn modelId="{3657AE13-B9C6-4D11-B66C-FDFE89A0C196}" srcId="{FCE8B6F2-E831-4F68-BF17-88B1AC0029A3}" destId="{C07B57CE-A627-4D76-A8FF-AACE21817319}" srcOrd="3" destOrd="0" parTransId="{96FE9920-BB0E-44A1-992D-CB9B4D26F522}" sibTransId="{064A95C6-6B70-4863-B60C-D85957C4A772}"/>
    <dgm:cxn modelId="{E5D1A21A-AE21-4F8D-B491-D0679FBE4093}" srcId="{FCE8B6F2-E831-4F68-BF17-88B1AC0029A3}" destId="{23803531-5E2F-45C4-9825-00E10A88941D}" srcOrd="2" destOrd="0" parTransId="{2EDB16B7-0AA4-4930-AB6E-5123EA815270}" sibTransId="{26CDCD2E-8276-46DB-8310-F51F71F95DB6}"/>
    <dgm:cxn modelId="{78CE8532-65FC-4B10-9FE7-E7FF22E5B7E2}" type="presOf" srcId="{C122B71F-C556-42D2-9382-4F4E953F835E}" destId="{6C900E9A-ADDD-436F-BD1C-6D7A8E78BE73}" srcOrd="0" destOrd="0" presId="urn:microsoft.com/office/officeart/2016/7/layout/LinearArrowProcessNumbered"/>
    <dgm:cxn modelId="{AA27514D-F11C-4ABA-B934-607D587B984E}" type="presOf" srcId="{FE10BD1C-DA92-4B80-840B-595785009D1F}" destId="{F9B775A6-BD9F-4A47-873D-511DC8DF29C7}" srcOrd="0" destOrd="0" presId="urn:microsoft.com/office/officeart/2016/7/layout/LinearArrowProcessNumbered"/>
    <dgm:cxn modelId="{80A1A973-C352-4BD2-8C03-2A78C53AB3D3}" type="presOf" srcId="{32DFCD63-97F9-4FE0-B0A6-C5295D12A6F0}" destId="{4EF00228-E3C7-48D9-B188-49E895DFEE11}" srcOrd="0" destOrd="0" presId="urn:microsoft.com/office/officeart/2016/7/layout/LinearArrowProcessNumbered"/>
    <dgm:cxn modelId="{10D67384-1A9B-4112-B1E4-08B19EB1E7BA}" srcId="{FCE8B6F2-E831-4F68-BF17-88B1AC0029A3}" destId="{32DFCD63-97F9-4FE0-B0A6-C5295D12A6F0}" srcOrd="1" destOrd="0" parTransId="{206F3E51-BD15-49B1-81F3-00B409F88DC0}" sibTransId="{C122B71F-C556-42D2-9382-4F4E953F835E}"/>
    <dgm:cxn modelId="{ACFEC288-FA03-4B9C-A29C-A3F892C1C067}" type="presOf" srcId="{064A95C6-6B70-4863-B60C-D85957C4A772}" destId="{81BA2D9C-76EB-4333-AFEF-0247115EF6B0}" srcOrd="0" destOrd="0" presId="urn:microsoft.com/office/officeart/2016/7/layout/LinearArrowProcessNumbered"/>
    <dgm:cxn modelId="{753A458A-9C3E-4457-904F-82CD211939B0}" type="presOf" srcId="{C07B57CE-A627-4D76-A8FF-AACE21817319}" destId="{B4D235E6-A785-4879-891C-A253C9718061}" srcOrd="0" destOrd="0" presId="urn:microsoft.com/office/officeart/2016/7/layout/LinearArrowProcessNumbered"/>
    <dgm:cxn modelId="{8D88A6AA-8BD9-4C56-807E-21221FCF48AC}" srcId="{FCE8B6F2-E831-4F68-BF17-88B1AC0029A3}" destId="{FE10BD1C-DA92-4B80-840B-595785009D1F}" srcOrd="0" destOrd="0" parTransId="{01B11461-44C3-4282-828C-D723923504F5}" sibTransId="{0552C684-8D35-4DB4-B67C-1150EC608EA3}"/>
    <dgm:cxn modelId="{B1CDA4B9-6A9D-4035-AD6F-CF64C070785B}" type="presOf" srcId="{23803531-5E2F-45C4-9825-00E10A88941D}" destId="{5F5AA7FF-08DE-494B-94E0-5A72F00148C7}" srcOrd="0" destOrd="0" presId="urn:microsoft.com/office/officeart/2016/7/layout/LinearArrowProcessNumbered"/>
    <dgm:cxn modelId="{28A1D5DE-1D65-43B1-8FCB-FCE077E1C452}" type="presOf" srcId="{FCE8B6F2-E831-4F68-BF17-88B1AC0029A3}" destId="{27C417E0-DADD-4982-BF97-9E9778EF3BF4}" srcOrd="0" destOrd="0" presId="urn:microsoft.com/office/officeart/2016/7/layout/LinearArrowProcessNumbered"/>
    <dgm:cxn modelId="{00EF15E5-6218-45E3-9BFE-8C4AA85E5033}" type="presOf" srcId="{0552C684-8D35-4DB4-B67C-1150EC608EA3}" destId="{52BFEB79-13B7-4F0D-9B10-630D67C5A568}" srcOrd="0" destOrd="0" presId="urn:microsoft.com/office/officeart/2016/7/layout/LinearArrowProcessNumbered"/>
    <dgm:cxn modelId="{7A6809E6-A577-4F74-8AC7-29112AD2A18F}" type="presOf" srcId="{26CDCD2E-8276-46DB-8310-F51F71F95DB6}" destId="{F6DE9843-808A-49BE-98E8-22A88B4A9E70}" srcOrd="0" destOrd="0" presId="urn:microsoft.com/office/officeart/2016/7/layout/LinearArrowProcessNumbered"/>
    <dgm:cxn modelId="{95615D5B-FCFF-48DC-A86A-2A65B29D4A69}" type="presParOf" srcId="{27C417E0-DADD-4982-BF97-9E9778EF3BF4}" destId="{CE254681-2C0C-425C-9806-EE1F2C30871C}" srcOrd="0" destOrd="0" presId="urn:microsoft.com/office/officeart/2016/7/layout/LinearArrowProcessNumbered"/>
    <dgm:cxn modelId="{7C1A7D8E-B478-4DE6-8324-2CAA5D2B19C8}" type="presParOf" srcId="{CE254681-2C0C-425C-9806-EE1F2C30871C}" destId="{C3F853AF-CA57-4F88-9459-606E7C5C9F0A}" srcOrd="0" destOrd="0" presId="urn:microsoft.com/office/officeart/2016/7/layout/LinearArrowProcessNumbered"/>
    <dgm:cxn modelId="{28E0EF50-53B5-467B-87F0-C57B3FCD6B66}" type="presParOf" srcId="{CE254681-2C0C-425C-9806-EE1F2C30871C}" destId="{6C4C5A73-1F20-41D4-8127-7E146AAE751F}" srcOrd="1" destOrd="0" presId="urn:microsoft.com/office/officeart/2016/7/layout/LinearArrowProcessNumbered"/>
    <dgm:cxn modelId="{019301F4-E5B2-4E64-9C5D-F5849BBD64B5}" type="presParOf" srcId="{6C4C5A73-1F20-41D4-8127-7E146AAE751F}" destId="{9CC47D5F-4F0B-4EDC-B510-DF8491CCD69D}" srcOrd="0" destOrd="0" presId="urn:microsoft.com/office/officeart/2016/7/layout/LinearArrowProcessNumbered"/>
    <dgm:cxn modelId="{FFB02645-A489-4F6A-B7AB-494E7AFA5FE6}" type="presParOf" srcId="{6C4C5A73-1F20-41D4-8127-7E146AAE751F}" destId="{A4E2DA3C-93A6-4EDE-9043-31007BE3D7E2}" srcOrd="1" destOrd="0" presId="urn:microsoft.com/office/officeart/2016/7/layout/LinearArrowProcessNumbered"/>
    <dgm:cxn modelId="{661AAFAA-606C-4012-992C-509B6EAC9A3F}" type="presParOf" srcId="{6C4C5A73-1F20-41D4-8127-7E146AAE751F}" destId="{52BFEB79-13B7-4F0D-9B10-630D67C5A568}" srcOrd="2" destOrd="0" presId="urn:microsoft.com/office/officeart/2016/7/layout/LinearArrowProcessNumbered"/>
    <dgm:cxn modelId="{2F4A7C7E-4F81-409C-8E59-6FC7D3B37F84}" type="presParOf" srcId="{6C4C5A73-1F20-41D4-8127-7E146AAE751F}" destId="{C8C4149D-D448-4DD8-964A-FFCEB70908C7}" srcOrd="3" destOrd="0" presId="urn:microsoft.com/office/officeart/2016/7/layout/LinearArrowProcessNumbered"/>
    <dgm:cxn modelId="{89B885AB-C7FC-4944-8FF3-5374ED0D108A}" type="presParOf" srcId="{CE254681-2C0C-425C-9806-EE1F2C30871C}" destId="{F9B775A6-BD9F-4A47-873D-511DC8DF29C7}" srcOrd="2" destOrd="0" presId="urn:microsoft.com/office/officeart/2016/7/layout/LinearArrowProcessNumbered"/>
    <dgm:cxn modelId="{9B65B867-C7A0-40F7-8F9D-80B234DBF900}" type="presParOf" srcId="{27C417E0-DADD-4982-BF97-9E9778EF3BF4}" destId="{FA98D5A8-27B9-4D9F-9B32-6A3407F36135}" srcOrd="1" destOrd="0" presId="urn:microsoft.com/office/officeart/2016/7/layout/LinearArrowProcessNumbered"/>
    <dgm:cxn modelId="{DE12D464-6F04-4F38-BF24-6A9DD994558E}" type="presParOf" srcId="{27C417E0-DADD-4982-BF97-9E9778EF3BF4}" destId="{44FCDD3B-E679-431F-93FD-065A14D85B92}" srcOrd="2" destOrd="0" presId="urn:microsoft.com/office/officeart/2016/7/layout/LinearArrowProcessNumbered"/>
    <dgm:cxn modelId="{D237244A-68DC-4ED7-93FE-77CFC147EA05}" type="presParOf" srcId="{44FCDD3B-E679-431F-93FD-065A14D85B92}" destId="{10632448-F8B4-4DD2-B94D-73E66B65AD6C}" srcOrd="0" destOrd="0" presId="urn:microsoft.com/office/officeart/2016/7/layout/LinearArrowProcessNumbered"/>
    <dgm:cxn modelId="{68A00D1F-98BB-4CE7-A013-EAA4A74AC522}" type="presParOf" srcId="{44FCDD3B-E679-431F-93FD-065A14D85B92}" destId="{D512C2D2-AE64-4CF3-BF50-D0110ABB8894}" srcOrd="1" destOrd="0" presId="urn:microsoft.com/office/officeart/2016/7/layout/LinearArrowProcessNumbered"/>
    <dgm:cxn modelId="{33CA2BB9-0B86-4BA7-BF79-1B7F079F0F2A}" type="presParOf" srcId="{D512C2D2-AE64-4CF3-BF50-D0110ABB8894}" destId="{F6435E6E-D9DD-4E60-BB7C-C62C2424AA60}" srcOrd="0" destOrd="0" presId="urn:microsoft.com/office/officeart/2016/7/layout/LinearArrowProcessNumbered"/>
    <dgm:cxn modelId="{979349E9-46DD-4873-A448-BC8B42D58D9D}" type="presParOf" srcId="{D512C2D2-AE64-4CF3-BF50-D0110ABB8894}" destId="{A0B25FED-E615-47B4-8456-F080C8B0227B}" srcOrd="1" destOrd="0" presId="urn:microsoft.com/office/officeart/2016/7/layout/LinearArrowProcessNumbered"/>
    <dgm:cxn modelId="{489FD519-F9C7-45D2-A766-DF632026E1CF}" type="presParOf" srcId="{D512C2D2-AE64-4CF3-BF50-D0110ABB8894}" destId="{6C900E9A-ADDD-436F-BD1C-6D7A8E78BE73}" srcOrd="2" destOrd="0" presId="urn:microsoft.com/office/officeart/2016/7/layout/LinearArrowProcessNumbered"/>
    <dgm:cxn modelId="{8C8CEC60-F88F-4963-8370-87D579BC24B8}" type="presParOf" srcId="{D512C2D2-AE64-4CF3-BF50-D0110ABB8894}" destId="{78B30CCC-2860-48DB-A781-1CAE67496235}" srcOrd="3" destOrd="0" presId="urn:microsoft.com/office/officeart/2016/7/layout/LinearArrowProcessNumbered"/>
    <dgm:cxn modelId="{AA991176-CA55-4F04-AEFB-0622A08D48E3}" type="presParOf" srcId="{44FCDD3B-E679-431F-93FD-065A14D85B92}" destId="{4EF00228-E3C7-48D9-B188-49E895DFEE11}" srcOrd="2" destOrd="0" presId="urn:microsoft.com/office/officeart/2016/7/layout/LinearArrowProcessNumbered"/>
    <dgm:cxn modelId="{5B6F4428-A5AD-4C90-A6C2-52188FC96075}" type="presParOf" srcId="{27C417E0-DADD-4982-BF97-9E9778EF3BF4}" destId="{25FE5756-D5FB-42DE-9723-6E2DFCCE8C8E}" srcOrd="3" destOrd="0" presId="urn:microsoft.com/office/officeart/2016/7/layout/LinearArrowProcessNumbered"/>
    <dgm:cxn modelId="{F0FE86F5-A86E-4CDE-B449-5EE174B62ED2}" type="presParOf" srcId="{27C417E0-DADD-4982-BF97-9E9778EF3BF4}" destId="{0D83DE5E-1A2D-4BD7-BE4F-036E2BC4A19C}" srcOrd="4" destOrd="0" presId="urn:microsoft.com/office/officeart/2016/7/layout/LinearArrowProcessNumbered"/>
    <dgm:cxn modelId="{ECC17684-819E-4164-9306-723F206C65DC}" type="presParOf" srcId="{0D83DE5E-1A2D-4BD7-BE4F-036E2BC4A19C}" destId="{6EFFB5BD-A7CB-489C-9E86-BFD60ECFE534}" srcOrd="0" destOrd="0" presId="urn:microsoft.com/office/officeart/2016/7/layout/LinearArrowProcessNumbered"/>
    <dgm:cxn modelId="{480BC450-3157-4D44-B72A-A770D4511479}" type="presParOf" srcId="{0D83DE5E-1A2D-4BD7-BE4F-036E2BC4A19C}" destId="{BF52C820-3476-45FF-A5F1-3276995F0669}" srcOrd="1" destOrd="0" presId="urn:microsoft.com/office/officeart/2016/7/layout/LinearArrowProcessNumbered"/>
    <dgm:cxn modelId="{6847DF92-D8CC-4F83-A60F-BCC3479B638E}" type="presParOf" srcId="{BF52C820-3476-45FF-A5F1-3276995F0669}" destId="{A940F43A-EA3E-4663-94C8-00FEFBE36EBE}" srcOrd="0" destOrd="0" presId="urn:microsoft.com/office/officeart/2016/7/layout/LinearArrowProcessNumbered"/>
    <dgm:cxn modelId="{40EE4C25-40E1-44E0-A1C6-A53CA3F40661}" type="presParOf" srcId="{BF52C820-3476-45FF-A5F1-3276995F0669}" destId="{FB291ADD-E609-48DE-9FBE-205346E168F2}" srcOrd="1" destOrd="0" presId="urn:microsoft.com/office/officeart/2016/7/layout/LinearArrowProcessNumbered"/>
    <dgm:cxn modelId="{8832DE18-10F2-4568-AC23-2E0F86BC524A}" type="presParOf" srcId="{BF52C820-3476-45FF-A5F1-3276995F0669}" destId="{F6DE9843-808A-49BE-98E8-22A88B4A9E70}" srcOrd="2" destOrd="0" presId="urn:microsoft.com/office/officeart/2016/7/layout/LinearArrowProcessNumbered"/>
    <dgm:cxn modelId="{E5A7E6CD-30C8-4BC2-9B1B-DAD5F6A6875D}" type="presParOf" srcId="{BF52C820-3476-45FF-A5F1-3276995F0669}" destId="{6480036E-45E4-43C3-A48E-8C02503F8BA5}" srcOrd="3" destOrd="0" presId="urn:microsoft.com/office/officeart/2016/7/layout/LinearArrowProcessNumbered"/>
    <dgm:cxn modelId="{57CCB18E-9B2C-494C-8739-52BEA50F9FD6}" type="presParOf" srcId="{0D83DE5E-1A2D-4BD7-BE4F-036E2BC4A19C}" destId="{5F5AA7FF-08DE-494B-94E0-5A72F00148C7}" srcOrd="2" destOrd="0" presId="urn:microsoft.com/office/officeart/2016/7/layout/LinearArrowProcessNumbered"/>
    <dgm:cxn modelId="{1F907360-98F0-4A0E-A25F-2809C6C15F4E}" type="presParOf" srcId="{27C417E0-DADD-4982-BF97-9E9778EF3BF4}" destId="{119EBAF0-338B-4945-83D1-F3B5D4282E78}" srcOrd="5" destOrd="0" presId="urn:microsoft.com/office/officeart/2016/7/layout/LinearArrowProcessNumbered"/>
    <dgm:cxn modelId="{B992E49E-3B6F-4E81-9ADE-38DA0CFD1697}" type="presParOf" srcId="{27C417E0-DADD-4982-BF97-9E9778EF3BF4}" destId="{B3B79AC3-C671-4B84-A2E4-52E2C4752DCA}" srcOrd="6" destOrd="0" presId="urn:microsoft.com/office/officeart/2016/7/layout/LinearArrowProcessNumbered"/>
    <dgm:cxn modelId="{1E4849BC-CE35-4D37-9CCB-EEC7F5A8DE0A}" type="presParOf" srcId="{B3B79AC3-C671-4B84-A2E4-52E2C4752DCA}" destId="{08BE981B-27C3-41D6-BD19-F0A1C0C207D5}" srcOrd="0" destOrd="0" presId="urn:microsoft.com/office/officeart/2016/7/layout/LinearArrowProcessNumbered"/>
    <dgm:cxn modelId="{A5CFE9DE-BF3D-4902-8328-78DA04911069}" type="presParOf" srcId="{B3B79AC3-C671-4B84-A2E4-52E2C4752DCA}" destId="{B64B2A6A-7988-461C-BEF9-A5037B614B7A}" srcOrd="1" destOrd="0" presId="urn:microsoft.com/office/officeart/2016/7/layout/LinearArrowProcessNumbered"/>
    <dgm:cxn modelId="{61EEEBAB-95B0-48FB-B74D-96062ACA096B}" type="presParOf" srcId="{B64B2A6A-7988-461C-BEF9-A5037B614B7A}" destId="{52786059-2A06-4A6A-990A-2A8510A6634C}" srcOrd="0" destOrd="0" presId="urn:microsoft.com/office/officeart/2016/7/layout/LinearArrowProcessNumbered"/>
    <dgm:cxn modelId="{4DDF4445-21CB-48C3-8B41-CC91809E2E1E}" type="presParOf" srcId="{B64B2A6A-7988-461C-BEF9-A5037B614B7A}" destId="{49C558CC-26B4-4C0F-AB04-DDEE485F7C74}" srcOrd="1" destOrd="0" presId="urn:microsoft.com/office/officeart/2016/7/layout/LinearArrowProcessNumbered"/>
    <dgm:cxn modelId="{2D161FB2-49F1-4763-BB1C-A49831E9C03B}" type="presParOf" srcId="{B64B2A6A-7988-461C-BEF9-A5037B614B7A}" destId="{81BA2D9C-76EB-4333-AFEF-0247115EF6B0}" srcOrd="2" destOrd="0" presId="urn:microsoft.com/office/officeart/2016/7/layout/LinearArrowProcessNumbered"/>
    <dgm:cxn modelId="{B65376A8-2F8B-475D-910E-07F5C11B5140}" type="presParOf" srcId="{B64B2A6A-7988-461C-BEF9-A5037B614B7A}" destId="{CA485235-2B4A-4DAB-B83A-D23FFF7014C6}" srcOrd="3" destOrd="0" presId="urn:microsoft.com/office/officeart/2016/7/layout/LinearArrowProcessNumbered"/>
    <dgm:cxn modelId="{7F7B7AAB-A790-4E5A-B1C0-8AA2E59A3745}" type="presParOf" srcId="{B3B79AC3-C671-4B84-A2E4-52E2C4752DCA}" destId="{B4D235E6-A785-4879-891C-A253C9718061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F29C8CC-AF3A-4852-9FEA-72ABBBD8E414}" type="doc">
      <dgm:prSet loTypeId="urn:microsoft.com/office/officeart/2005/8/layout/arrow5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6BCA914-92E9-44ED-903A-ADB5878077C3}">
      <dgm:prSet/>
      <dgm:spPr/>
      <dgm:t>
        <a:bodyPr/>
        <a:lstStyle/>
        <a:p>
          <a:r>
            <a:rPr lang="es-ES"/>
            <a:t>CouchBase (Base de Datos Documental).</a:t>
          </a:r>
          <a:endParaRPr lang="en-US"/>
        </a:p>
      </dgm:t>
    </dgm:pt>
    <dgm:pt modelId="{A897CE94-DB22-4AAB-A388-124C73E1822E}" type="parTrans" cxnId="{B032CC74-B097-4516-8696-2E82F4DA00BA}">
      <dgm:prSet/>
      <dgm:spPr/>
      <dgm:t>
        <a:bodyPr/>
        <a:lstStyle/>
        <a:p>
          <a:endParaRPr lang="en-US"/>
        </a:p>
      </dgm:t>
    </dgm:pt>
    <dgm:pt modelId="{EEAD3129-AC13-4F64-8C98-EEA0E592D416}" type="sibTrans" cxnId="{B032CC74-B097-4516-8696-2E82F4DA00BA}">
      <dgm:prSet/>
      <dgm:spPr/>
      <dgm:t>
        <a:bodyPr/>
        <a:lstStyle/>
        <a:p>
          <a:endParaRPr lang="en-US"/>
        </a:p>
      </dgm:t>
    </dgm:pt>
    <dgm:pt modelId="{7B7489D7-7219-471F-973A-33B4C26F90D0}">
      <dgm:prSet/>
      <dgm:spPr/>
      <dgm:t>
        <a:bodyPr/>
        <a:lstStyle/>
        <a:p>
          <a:r>
            <a:rPr lang="es-ES"/>
            <a:t>SpringBoot (Framework)</a:t>
          </a:r>
          <a:endParaRPr lang="en-US"/>
        </a:p>
      </dgm:t>
    </dgm:pt>
    <dgm:pt modelId="{A831BEE1-877A-44A0-B226-94429D62E1F7}" type="parTrans" cxnId="{9CB0E3DE-C201-4A02-8EE5-28C5C789B05E}">
      <dgm:prSet/>
      <dgm:spPr/>
      <dgm:t>
        <a:bodyPr/>
        <a:lstStyle/>
        <a:p>
          <a:endParaRPr lang="en-US"/>
        </a:p>
      </dgm:t>
    </dgm:pt>
    <dgm:pt modelId="{50069D6C-8B05-4593-B32A-67AB156B5DB9}" type="sibTrans" cxnId="{9CB0E3DE-C201-4A02-8EE5-28C5C789B05E}">
      <dgm:prSet/>
      <dgm:spPr/>
      <dgm:t>
        <a:bodyPr/>
        <a:lstStyle/>
        <a:p>
          <a:endParaRPr lang="en-US"/>
        </a:p>
      </dgm:t>
    </dgm:pt>
    <dgm:pt modelId="{B1308938-0162-4236-AC36-A529EB3F5811}">
      <dgm:prSet/>
      <dgm:spPr/>
      <dgm:t>
        <a:bodyPr/>
        <a:lstStyle/>
        <a:p>
          <a:r>
            <a:rPr lang="es-ES" dirty="0"/>
            <a:t>Maven (Herramienta de Software Java)</a:t>
          </a:r>
          <a:endParaRPr lang="en-US" dirty="0"/>
        </a:p>
      </dgm:t>
    </dgm:pt>
    <dgm:pt modelId="{40661E60-1C11-4D36-B56A-8B36184E558B}" type="parTrans" cxnId="{B0535278-A53D-422E-9F94-815016E59AF0}">
      <dgm:prSet/>
      <dgm:spPr/>
      <dgm:t>
        <a:bodyPr/>
        <a:lstStyle/>
        <a:p>
          <a:endParaRPr lang="en-US"/>
        </a:p>
      </dgm:t>
    </dgm:pt>
    <dgm:pt modelId="{6E71DF0F-7C32-4358-96C7-F317E040A614}" type="sibTrans" cxnId="{B0535278-A53D-422E-9F94-815016E59AF0}">
      <dgm:prSet/>
      <dgm:spPr/>
      <dgm:t>
        <a:bodyPr/>
        <a:lstStyle/>
        <a:p>
          <a:endParaRPr lang="en-US"/>
        </a:p>
      </dgm:t>
    </dgm:pt>
    <dgm:pt modelId="{523F92A7-BE49-41C4-BC18-74CFECC9AFBF}">
      <dgm:prSet phldrT="[Texto]"/>
      <dgm:spPr/>
      <dgm:t>
        <a:bodyPr/>
        <a:lstStyle/>
        <a:p>
          <a:r>
            <a:rPr lang="en-US" dirty="0" err="1"/>
            <a:t>ElasticSearch</a:t>
          </a:r>
          <a:r>
            <a:rPr lang="en-US" dirty="0"/>
            <a:t> Motor de </a:t>
          </a:r>
          <a:r>
            <a:rPr lang="en-US" dirty="0" err="1"/>
            <a:t>Busqueda</a:t>
          </a:r>
          <a:endParaRPr lang="en-US" dirty="0"/>
        </a:p>
      </dgm:t>
    </dgm:pt>
    <dgm:pt modelId="{175EACA9-4CF2-4113-B6B5-2FEF099DCE2B}" type="parTrans" cxnId="{FA3CEC9E-78E5-4DAB-AC44-CAEBB73B03E1}">
      <dgm:prSet/>
      <dgm:spPr/>
      <dgm:t>
        <a:bodyPr/>
        <a:lstStyle/>
        <a:p>
          <a:endParaRPr lang="es-EC"/>
        </a:p>
      </dgm:t>
    </dgm:pt>
    <dgm:pt modelId="{3ADBE489-75F0-4E38-86DA-9B0CB3D20D6C}" type="sibTrans" cxnId="{FA3CEC9E-78E5-4DAB-AC44-CAEBB73B03E1}">
      <dgm:prSet/>
      <dgm:spPr/>
      <dgm:t>
        <a:bodyPr/>
        <a:lstStyle/>
        <a:p>
          <a:endParaRPr lang="es-EC"/>
        </a:p>
      </dgm:t>
    </dgm:pt>
    <dgm:pt modelId="{70AF9F92-1E3A-4B14-97E5-1238CD64087B}" type="pres">
      <dgm:prSet presAssocID="{EF29C8CC-AF3A-4852-9FEA-72ABBBD8E414}" presName="diagram" presStyleCnt="0">
        <dgm:presLayoutVars>
          <dgm:dir/>
          <dgm:resizeHandles val="exact"/>
        </dgm:presLayoutVars>
      </dgm:prSet>
      <dgm:spPr/>
    </dgm:pt>
    <dgm:pt modelId="{F001DDE5-FA15-4169-98DD-11A496759EF1}" type="pres">
      <dgm:prSet presAssocID="{86BCA914-92E9-44ED-903A-ADB5878077C3}" presName="arrow" presStyleLbl="node1" presStyleIdx="0" presStyleCnt="4">
        <dgm:presLayoutVars>
          <dgm:bulletEnabled val="1"/>
        </dgm:presLayoutVars>
      </dgm:prSet>
      <dgm:spPr/>
    </dgm:pt>
    <dgm:pt modelId="{41DFF8B5-98F5-4710-8731-EC83EDEA25BA}" type="pres">
      <dgm:prSet presAssocID="{7B7489D7-7219-471F-973A-33B4C26F90D0}" presName="arrow" presStyleLbl="node1" presStyleIdx="1" presStyleCnt="4">
        <dgm:presLayoutVars>
          <dgm:bulletEnabled val="1"/>
        </dgm:presLayoutVars>
      </dgm:prSet>
      <dgm:spPr/>
    </dgm:pt>
    <dgm:pt modelId="{09AA7176-4F36-42DD-9F80-B1864A2887A7}" type="pres">
      <dgm:prSet presAssocID="{B1308938-0162-4236-AC36-A529EB3F5811}" presName="arrow" presStyleLbl="node1" presStyleIdx="2" presStyleCnt="4">
        <dgm:presLayoutVars>
          <dgm:bulletEnabled val="1"/>
        </dgm:presLayoutVars>
      </dgm:prSet>
      <dgm:spPr/>
    </dgm:pt>
    <dgm:pt modelId="{2BBFD07B-B73A-4481-94C9-BA497B2E9A4B}" type="pres">
      <dgm:prSet presAssocID="{523F92A7-BE49-41C4-BC18-74CFECC9AFBF}" presName="arrow" presStyleLbl="node1" presStyleIdx="3" presStyleCnt="4">
        <dgm:presLayoutVars>
          <dgm:bulletEnabled val="1"/>
        </dgm:presLayoutVars>
      </dgm:prSet>
      <dgm:spPr/>
    </dgm:pt>
  </dgm:ptLst>
  <dgm:cxnLst>
    <dgm:cxn modelId="{482E5B1F-FE3E-4362-ACBA-86011C621E03}" type="presOf" srcId="{86BCA914-92E9-44ED-903A-ADB5878077C3}" destId="{F001DDE5-FA15-4169-98DD-11A496759EF1}" srcOrd="0" destOrd="0" presId="urn:microsoft.com/office/officeart/2005/8/layout/arrow5"/>
    <dgm:cxn modelId="{B032CC74-B097-4516-8696-2E82F4DA00BA}" srcId="{EF29C8CC-AF3A-4852-9FEA-72ABBBD8E414}" destId="{86BCA914-92E9-44ED-903A-ADB5878077C3}" srcOrd="0" destOrd="0" parTransId="{A897CE94-DB22-4AAB-A388-124C73E1822E}" sibTransId="{EEAD3129-AC13-4F64-8C98-EEA0E592D416}"/>
    <dgm:cxn modelId="{B0535278-A53D-422E-9F94-815016E59AF0}" srcId="{EF29C8CC-AF3A-4852-9FEA-72ABBBD8E414}" destId="{B1308938-0162-4236-AC36-A529EB3F5811}" srcOrd="2" destOrd="0" parTransId="{40661E60-1C11-4D36-B56A-8B36184E558B}" sibTransId="{6E71DF0F-7C32-4358-96C7-F317E040A614}"/>
    <dgm:cxn modelId="{FA3CEC9E-78E5-4DAB-AC44-CAEBB73B03E1}" srcId="{EF29C8CC-AF3A-4852-9FEA-72ABBBD8E414}" destId="{523F92A7-BE49-41C4-BC18-74CFECC9AFBF}" srcOrd="3" destOrd="0" parTransId="{175EACA9-4CF2-4113-B6B5-2FEF099DCE2B}" sibTransId="{3ADBE489-75F0-4E38-86DA-9B0CB3D20D6C}"/>
    <dgm:cxn modelId="{BAFC21B3-F3B4-4E44-8A3E-FD44D610DDC2}" type="presOf" srcId="{7B7489D7-7219-471F-973A-33B4C26F90D0}" destId="{41DFF8B5-98F5-4710-8731-EC83EDEA25BA}" srcOrd="0" destOrd="0" presId="urn:microsoft.com/office/officeart/2005/8/layout/arrow5"/>
    <dgm:cxn modelId="{9CB0E3DE-C201-4A02-8EE5-28C5C789B05E}" srcId="{EF29C8CC-AF3A-4852-9FEA-72ABBBD8E414}" destId="{7B7489D7-7219-471F-973A-33B4C26F90D0}" srcOrd="1" destOrd="0" parTransId="{A831BEE1-877A-44A0-B226-94429D62E1F7}" sibTransId="{50069D6C-8B05-4593-B32A-67AB156B5DB9}"/>
    <dgm:cxn modelId="{67A762EA-A28D-4499-8124-30D9B3F61ABA}" type="presOf" srcId="{EF29C8CC-AF3A-4852-9FEA-72ABBBD8E414}" destId="{70AF9F92-1E3A-4B14-97E5-1238CD64087B}" srcOrd="0" destOrd="0" presId="urn:microsoft.com/office/officeart/2005/8/layout/arrow5"/>
    <dgm:cxn modelId="{0A441CF7-2F6A-4C8D-82B9-D49C8E1F1CA1}" type="presOf" srcId="{523F92A7-BE49-41C4-BC18-74CFECC9AFBF}" destId="{2BBFD07B-B73A-4481-94C9-BA497B2E9A4B}" srcOrd="0" destOrd="0" presId="urn:microsoft.com/office/officeart/2005/8/layout/arrow5"/>
    <dgm:cxn modelId="{E4A6B1FF-9B7C-416D-8A9B-65B86E3C5583}" type="presOf" srcId="{B1308938-0162-4236-AC36-A529EB3F5811}" destId="{09AA7176-4F36-42DD-9F80-B1864A2887A7}" srcOrd="0" destOrd="0" presId="urn:microsoft.com/office/officeart/2005/8/layout/arrow5"/>
    <dgm:cxn modelId="{CCBD340A-412F-4829-A865-F5331696AD1F}" type="presParOf" srcId="{70AF9F92-1E3A-4B14-97E5-1238CD64087B}" destId="{F001DDE5-FA15-4169-98DD-11A496759EF1}" srcOrd="0" destOrd="0" presId="urn:microsoft.com/office/officeart/2005/8/layout/arrow5"/>
    <dgm:cxn modelId="{50713D69-2265-48F9-9CD5-9427AD209AA7}" type="presParOf" srcId="{70AF9F92-1E3A-4B14-97E5-1238CD64087B}" destId="{41DFF8B5-98F5-4710-8731-EC83EDEA25BA}" srcOrd="1" destOrd="0" presId="urn:microsoft.com/office/officeart/2005/8/layout/arrow5"/>
    <dgm:cxn modelId="{F04B9797-98C7-486E-8FD5-FEF69A5EEBB7}" type="presParOf" srcId="{70AF9F92-1E3A-4B14-97E5-1238CD64087B}" destId="{09AA7176-4F36-42DD-9F80-B1864A2887A7}" srcOrd="2" destOrd="0" presId="urn:microsoft.com/office/officeart/2005/8/layout/arrow5"/>
    <dgm:cxn modelId="{9D6E5957-60A5-4591-84DD-A6C3E5ACF90F}" type="presParOf" srcId="{70AF9F92-1E3A-4B14-97E5-1238CD64087B}" destId="{2BBFD07B-B73A-4481-94C9-BA497B2E9A4B}" srcOrd="3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3D5DA6B-E022-43DF-AB87-FA2229694939}" type="doc">
      <dgm:prSet loTypeId="urn:microsoft.com/office/officeart/2009/layout/CircleArrowProcess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AE38022-8140-4941-BDA2-D828042250CC}">
      <dgm:prSet/>
      <dgm:spPr/>
      <dgm:t>
        <a:bodyPr/>
        <a:lstStyle/>
        <a:p>
          <a:r>
            <a:rPr lang="es-ES" dirty="0"/>
            <a:t>Servicios Web Basados en  API REST.</a:t>
          </a:r>
          <a:endParaRPr lang="en-US" dirty="0"/>
        </a:p>
      </dgm:t>
    </dgm:pt>
    <dgm:pt modelId="{1E63FEF5-7D23-4147-ADCB-E5D3AF85D262}" type="parTrans" cxnId="{FE580EE4-5F82-4E67-9594-B1CAAF60D98D}">
      <dgm:prSet/>
      <dgm:spPr/>
      <dgm:t>
        <a:bodyPr/>
        <a:lstStyle/>
        <a:p>
          <a:endParaRPr lang="en-US"/>
        </a:p>
      </dgm:t>
    </dgm:pt>
    <dgm:pt modelId="{853DCF9A-E7AC-4A11-97C1-E3DCFCD2F4B7}" type="sibTrans" cxnId="{FE580EE4-5F82-4E67-9594-B1CAAF60D98D}">
      <dgm:prSet phldrT="1" phldr="0"/>
      <dgm:spPr/>
    </dgm:pt>
    <dgm:pt modelId="{243C1869-89C6-4DA4-B845-7535FAE91C63}">
      <dgm:prSet/>
      <dgm:spPr/>
      <dgm:t>
        <a:bodyPr/>
        <a:lstStyle/>
        <a:p>
          <a:r>
            <a:rPr lang="es-ES" dirty="0"/>
            <a:t>Comunicación con la Base de datos documental (</a:t>
          </a:r>
          <a:r>
            <a:rPr lang="es-ES" dirty="0" err="1"/>
            <a:t>CouchBase</a:t>
          </a:r>
          <a:r>
            <a:rPr lang="es-ES" dirty="0"/>
            <a:t>).</a:t>
          </a:r>
          <a:endParaRPr lang="en-US" dirty="0"/>
        </a:p>
      </dgm:t>
    </dgm:pt>
    <dgm:pt modelId="{D2F25F26-7DE9-44AE-92E8-4687537DC880}" type="parTrans" cxnId="{0439D4D0-527B-4BED-AF38-BE324EE6ADFF}">
      <dgm:prSet/>
      <dgm:spPr/>
      <dgm:t>
        <a:bodyPr/>
        <a:lstStyle/>
        <a:p>
          <a:endParaRPr lang="en-US"/>
        </a:p>
      </dgm:t>
    </dgm:pt>
    <dgm:pt modelId="{588D8F56-4A94-4C81-9C36-B6164DE19A76}" type="sibTrans" cxnId="{0439D4D0-527B-4BED-AF38-BE324EE6ADFF}">
      <dgm:prSet phldrT="2" phldr="0"/>
      <dgm:spPr/>
    </dgm:pt>
    <dgm:pt modelId="{3B7BC71C-D383-4004-B09F-41D5AF5506D0}">
      <dgm:prSet/>
      <dgm:spPr/>
      <dgm:t>
        <a:bodyPr/>
        <a:lstStyle/>
        <a:p>
          <a:r>
            <a:rPr lang="es-ES" dirty="0"/>
            <a:t>Manipulación de datos en general.</a:t>
          </a:r>
          <a:endParaRPr lang="en-US" dirty="0"/>
        </a:p>
      </dgm:t>
    </dgm:pt>
    <dgm:pt modelId="{7684BC1E-4E70-4B83-A044-46788FFE1FE9}" type="parTrans" cxnId="{D1DCDBAD-B38A-423E-8002-544D837BE744}">
      <dgm:prSet/>
      <dgm:spPr/>
      <dgm:t>
        <a:bodyPr/>
        <a:lstStyle/>
        <a:p>
          <a:endParaRPr lang="en-US"/>
        </a:p>
      </dgm:t>
    </dgm:pt>
    <dgm:pt modelId="{C162B723-087B-4453-897D-C4A6DC163A2C}" type="sibTrans" cxnId="{D1DCDBAD-B38A-423E-8002-544D837BE744}">
      <dgm:prSet phldrT="3" phldr="0"/>
      <dgm:spPr/>
    </dgm:pt>
    <dgm:pt modelId="{AA9A5A05-FE0F-45F8-AE64-C05E07356505}" type="pres">
      <dgm:prSet presAssocID="{83D5DA6B-E022-43DF-AB87-FA2229694939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AD656296-2783-4DDC-8560-93A4B5820006}" type="pres">
      <dgm:prSet presAssocID="{4AE38022-8140-4941-BDA2-D828042250CC}" presName="Accent1" presStyleCnt="0"/>
      <dgm:spPr/>
    </dgm:pt>
    <dgm:pt modelId="{EB6EDE86-4841-4423-8834-AD62CAE8B29A}" type="pres">
      <dgm:prSet presAssocID="{4AE38022-8140-4941-BDA2-D828042250CC}" presName="Accent" presStyleLbl="node1" presStyleIdx="0" presStyleCnt="3"/>
      <dgm:spPr/>
    </dgm:pt>
    <dgm:pt modelId="{844FF62D-EB2F-4CB8-84BC-7B92F9164869}" type="pres">
      <dgm:prSet presAssocID="{4AE38022-8140-4941-BDA2-D828042250CC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1E8503BC-3459-494C-AC84-2F47CC22C244}" type="pres">
      <dgm:prSet presAssocID="{243C1869-89C6-4DA4-B845-7535FAE91C63}" presName="Accent2" presStyleCnt="0"/>
      <dgm:spPr/>
    </dgm:pt>
    <dgm:pt modelId="{740F670D-C257-4DD2-A167-B42FD84DADBA}" type="pres">
      <dgm:prSet presAssocID="{243C1869-89C6-4DA4-B845-7535FAE91C63}" presName="Accent" presStyleLbl="node1" presStyleIdx="1" presStyleCnt="3"/>
      <dgm:spPr/>
    </dgm:pt>
    <dgm:pt modelId="{D21E8DA4-AF73-439A-AA6C-E4CC59E5833F}" type="pres">
      <dgm:prSet presAssocID="{243C1869-89C6-4DA4-B845-7535FAE91C63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7896E77E-78A5-4E5B-8114-923618B7E4A3}" type="pres">
      <dgm:prSet presAssocID="{3B7BC71C-D383-4004-B09F-41D5AF5506D0}" presName="Accent3" presStyleCnt="0"/>
      <dgm:spPr/>
    </dgm:pt>
    <dgm:pt modelId="{C20B9A7A-A499-4976-A6D4-03ACBD011DA8}" type="pres">
      <dgm:prSet presAssocID="{3B7BC71C-D383-4004-B09F-41D5AF5506D0}" presName="Accent" presStyleLbl="node1" presStyleIdx="2" presStyleCnt="3"/>
      <dgm:spPr/>
    </dgm:pt>
    <dgm:pt modelId="{42D087A6-D538-4759-9900-2406E1FE4016}" type="pres">
      <dgm:prSet presAssocID="{3B7BC71C-D383-4004-B09F-41D5AF5506D0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664EF624-E28C-4BCC-B4F8-C58CEC3B1249}" type="presOf" srcId="{3B7BC71C-D383-4004-B09F-41D5AF5506D0}" destId="{42D087A6-D538-4759-9900-2406E1FE4016}" srcOrd="0" destOrd="0" presId="urn:microsoft.com/office/officeart/2009/layout/CircleArrowProcess"/>
    <dgm:cxn modelId="{D1DCDBAD-B38A-423E-8002-544D837BE744}" srcId="{83D5DA6B-E022-43DF-AB87-FA2229694939}" destId="{3B7BC71C-D383-4004-B09F-41D5AF5506D0}" srcOrd="2" destOrd="0" parTransId="{7684BC1E-4E70-4B83-A044-46788FFE1FE9}" sibTransId="{C162B723-087B-4453-897D-C4A6DC163A2C}"/>
    <dgm:cxn modelId="{0439D4D0-527B-4BED-AF38-BE324EE6ADFF}" srcId="{83D5DA6B-E022-43DF-AB87-FA2229694939}" destId="{243C1869-89C6-4DA4-B845-7535FAE91C63}" srcOrd="1" destOrd="0" parTransId="{D2F25F26-7DE9-44AE-92E8-4687537DC880}" sibTransId="{588D8F56-4A94-4C81-9C36-B6164DE19A76}"/>
    <dgm:cxn modelId="{FE334FD6-3A1E-45A7-B9E6-676AD758D4D0}" type="presOf" srcId="{243C1869-89C6-4DA4-B845-7535FAE91C63}" destId="{D21E8DA4-AF73-439A-AA6C-E4CC59E5833F}" srcOrd="0" destOrd="0" presId="urn:microsoft.com/office/officeart/2009/layout/CircleArrowProcess"/>
    <dgm:cxn modelId="{FE580EE4-5F82-4E67-9594-B1CAAF60D98D}" srcId="{83D5DA6B-E022-43DF-AB87-FA2229694939}" destId="{4AE38022-8140-4941-BDA2-D828042250CC}" srcOrd="0" destOrd="0" parTransId="{1E63FEF5-7D23-4147-ADCB-E5D3AF85D262}" sibTransId="{853DCF9A-E7AC-4A11-97C1-E3DCFCD2F4B7}"/>
    <dgm:cxn modelId="{E5F68EE6-9185-4EFC-A9D0-6C167D74C012}" type="presOf" srcId="{83D5DA6B-E022-43DF-AB87-FA2229694939}" destId="{AA9A5A05-FE0F-45F8-AE64-C05E07356505}" srcOrd="0" destOrd="0" presId="urn:microsoft.com/office/officeart/2009/layout/CircleArrowProcess"/>
    <dgm:cxn modelId="{735DE8E9-E5C8-48E4-92A1-641EEB5152A6}" type="presOf" srcId="{4AE38022-8140-4941-BDA2-D828042250CC}" destId="{844FF62D-EB2F-4CB8-84BC-7B92F9164869}" srcOrd="0" destOrd="0" presId="urn:microsoft.com/office/officeart/2009/layout/CircleArrowProcess"/>
    <dgm:cxn modelId="{EF309E29-4276-4637-B95A-0F875128946A}" type="presParOf" srcId="{AA9A5A05-FE0F-45F8-AE64-C05E07356505}" destId="{AD656296-2783-4DDC-8560-93A4B5820006}" srcOrd="0" destOrd="0" presId="urn:microsoft.com/office/officeart/2009/layout/CircleArrowProcess"/>
    <dgm:cxn modelId="{6AAC8BC5-7B5F-48BA-99C2-321FBC45C3CD}" type="presParOf" srcId="{AD656296-2783-4DDC-8560-93A4B5820006}" destId="{EB6EDE86-4841-4423-8834-AD62CAE8B29A}" srcOrd="0" destOrd="0" presId="urn:microsoft.com/office/officeart/2009/layout/CircleArrowProcess"/>
    <dgm:cxn modelId="{881E9A7F-950B-4D51-BBC1-77DD67EBA389}" type="presParOf" srcId="{AA9A5A05-FE0F-45F8-AE64-C05E07356505}" destId="{844FF62D-EB2F-4CB8-84BC-7B92F9164869}" srcOrd="1" destOrd="0" presId="urn:microsoft.com/office/officeart/2009/layout/CircleArrowProcess"/>
    <dgm:cxn modelId="{454D9054-F63E-4A84-BB40-F9FAEFDAACBB}" type="presParOf" srcId="{AA9A5A05-FE0F-45F8-AE64-C05E07356505}" destId="{1E8503BC-3459-494C-AC84-2F47CC22C244}" srcOrd="2" destOrd="0" presId="urn:microsoft.com/office/officeart/2009/layout/CircleArrowProcess"/>
    <dgm:cxn modelId="{A609DC0F-3E0B-491E-ADB8-ABF818F74676}" type="presParOf" srcId="{1E8503BC-3459-494C-AC84-2F47CC22C244}" destId="{740F670D-C257-4DD2-A167-B42FD84DADBA}" srcOrd="0" destOrd="0" presId="urn:microsoft.com/office/officeart/2009/layout/CircleArrowProcess"/>
    <dgm:cxn modelId="{B41CF729-848D-4B4B-8CFC-BFC50EC58274}" type="presParOf" srcId="{AA9A5A05-FE0F-45F8-AE64-C05E07356505}" destId="{D21E8DA4-AF73-439A-AA6C-E4CC59E5833F}" srcOrd="3" destOrd="0" presId="urn:microsoft.com/office/officeart/2009/layout/CircleArrowProcess"/>
    <dgm:cxn modelId="{F54E0609-A577-47CF-8850-5663EA473B04}" type="presParOf" srcId="{AA9A5A05-FE0F-45F8-AE64-C05E07356505}" destId="{7896E77E-78A5-4E5B-8114-923618B7E4A3}" srcOrd="4" destOrd="0" presId="urn:microsoft.com/office/officeart/2009/layout/CircleArrowProcess"/>
    <dgm:cxn modelId="{B3E5F968-F1CC-4B78-A024-CA2553CCC5BE}" type="presParOf" srcId="{7896E77E-78A5-4E5B-8114-923618B7E4A3}" destId="{C20B9A7A-A499-4976-A6D4-03ACBD011DA8}" srcOrd="0" destOrd="0" presId="urn:microsoft.com/office/officeart/2009/layout/CircleArrowProcess"/>
    <dgm:cxn modelId="{E6DFB12E-7387-4D59-B0FD-964DCE9E468A}" type="presParOf" srcId="{AA9A5A05-FE0F-45F8-AE64-C05E07356505}" destId="{42D087A6-D538-4759-9900-2406E1FE4016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3D5DA6B-E022-43DF-AB87-FA2229694939}" type="doc">
      <dgm:prSet loTypeId="urn:microsoft.com/office/officeart/2009/layout/CircleArrowProcess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BF00A73-800E-4216-8A46-755EDBB32102}">
      <dgm:prSet/>
      <dgm:spPr/>
      <dgm:t>
        <a:bodyPr/>
        <a:lstStyle/>
        <a:p>
          <a:r>
            <a:rPr lang="es-ES" dirty="0"/>
            <a:t>Compartir información geográfica</a:t>
          </a:r>
          <a:endParaRPr lang="en-US" dirty="0"/>
        </a:p>
      </dgm:t>
    </dgm:pt>
    <dgm:pt modelId="{2513062F-22F2-4C90-9ADB-4BB8AAB94AAE}" type="parTrans" cxnId="{5A5189A5-3C41-48D1-91BA-CFBA6BEF3DD1}">
      <dgm:prSet/>
      <dgm:spPr/>
      <dgm:t>
        <a:bodyPr/>
        <a:lstStyle/>
        <a:p>
          <a:endParaRPr lang="en-US"/>
        </a:p>
      </dgm:t>
    </dgm:pt>
    <dgm:pt modelId="{B77815DB-EDA3-4EDC-A732-190CF754A373}" type="sibTrans" cxnId="{5A5189A5-3C41-48D1-91BA-CFBA6BEF3DD1}">
      <dgm:prSet phldrT="4" phldr="0"/>
      <dgm:spPr/>
    </dgm:pt>
    <dgm:pt modelId="{B272ACC9-E09F-49A7-B5DD-B1ED3580D116}">
      <dgm:prSet/>
      <dgm:spPr/>
      <dgm:t>
        <a:bodyPr/>
        <a:lstStyle/>
        <a:p>
          <a:r>
            <a:rPr lang="es-ES" dirty="0"/>
            <a:t>Minimizar los puntos obtenidos de las rutas de transporte.</a:t>
          </a:r>
          <a:endParaRPr lang="en-US" dirty="0"/>
        </a:p>
      </dgm:t>
    </dgm:pt>
    <dgm:pt modelId="{70E3CF99-D7C8-4311-AA96-A3B441B184BC}" type="parTrans" cxnId="{2923320D-BD67-46C7-9043-438BA4182489}">
      <dgm:prSet/>
      <dgm:spPr/>
      <dgm:t>
        <a:bodyPr/>
        <a:lstStyle/>
        <a:p>
          <a:endParaRPr lang="en-US"/>
        </a:p>
      </dgm:t>
    </dgm:pt>
    <dgm:pt modelId="{D102C58A-3711-485F-B9D5-0B713B90D6C5}" type="sibTrans" cxnId="{2923320D-BD67-46C7-9043-438BA4182489}">
      <dgm:prSet phldrT="5" phldr="0"/>
      <dgm:spPr/>
    </dgm:pt>
    <dgm:pt modelId="{682DA25F-F509-4595-B239-7336EE7E7C00}">
      <dgm:prSet phldrT="[Texto]"/>
      <dgm:spPr/>
      <dgm:t>
        <a:bodyPr/>
        <a:lstStyle/>
        <a:p>
          <a:r>
            <a:rPr lang="en-US" dirty="0" err="1"/>
            <a:t>Cálculo</a:t>
          </a:r>
          <a:r>
            <a:rPr lang="en-US" dirty="0"/>
            <a:t> de </a:t>
          </a:r>
          <a:r>
            <a:rPr lang="en-US" dirty="0" err="1"/>
            <a:t>Tiempos</a:t>
          </a:r>
          <a:r>
            <a:rPr lang="en-US" dirty="0"/>
            <a:t> a Parada.</a:t>
          </a:r>
        </a:p>
      </dgm:t>
    </dgm:pt>
    <dgm:pt modelId="{02C9ED89-2070-4804-B171-7B8671F8C1AB}" type="parTrans" cxnId="{6700E1C5-BA4F-4C70-B83F-9291A289216F}">
      <dgm:prSet/>
      <dgm:spPr/>
      <dgm:t>
        <a:bodyPr/>
        <a:lstStyle/>
        <a:p>
          <a:endParaRPr lang="es-EC"/>
        </a:p>
      </dgm:t>
    </dgm:pt>
    <dgm:pt modelId="{CE9D3B2D-22B8-433A-B3BA-D83CA8DACE9D}" type="sibTrans" cxnId="{6700E1C5-BA4F-4C70-B83F-9291A289216F}">
      <dgm:prSet/>
      <dgm:spPr/>
      <dgm:t>
        <a:bodyPr/>
        <a:lstStyle/>
        <a:p>
          <a:endParaRPr lang="es-EC"/>
        </a:p>
      </dgm:t>
    </dgm:pt>
    <dgm:pt modelId="{AA9A5A05-FE0F-45F8-AE64-C05E07356505}" type="pres">
      <dgm:prSet presAssocID="{83D5DA6B-E022-43DF-AB87-FA2229694939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FE153B20-BCA9-45C3-9C77-05E769297F64}" type="pres">
      <dgm:prSet presAssocID="{ABF00A73-800E-4216-8A46-755EDBB32102}" presName="Accent1" presStyleCnt="0"/>
      <dgm:spPr/>
    </dgm:pt>
    <dgm:pt modelId="{78AF571D-4329-4438-8049-6694367FC074}" type="pres">
      <dgm:prSet presAssocID="{ABF00A73-800E-4216-8A46-755EDBB32102}" presName="Accent" presStyleLbl="node1" presStyleIdx="0" presStyleCnt="3"/>
      <dgm:spPr/>
    </dgm:pt>
    <dgm:pt modelId="{2CF1FD0B-DF8C-44D9-91F9-411346761E29}" type="pres">
      <dgm:prSet presAssocID="{ABF00A73-800E-4216-8A46-755EDBB32102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1FBB4B8E-0225-40CE-8CD9-BA5174CABE75}" type="pres">
      <dgm:prSet presAssocID="{B272ACC9-E09F-49A7-B5DD-B1ED3580D116}" presName="Accent2" presStyleCnt="0"/>
      <dgm:spPr/>
    </dgm:pt>
    <dgm:pt modelId="{B1AC5B00-A8D9-40AC-B776-0F69157E2752}" type="pres">
      <dgm:prSet presAssocID="{B272ACC9-E09F-49A7-B5DD-B1ED3580D116}" presName="Accent" presStyleLbl="node1" presStyleIdx="1" presStyleCnt="3"/>
      <dgm:spPr/>
    </dgm:pt>
    <dgm:pt modelId="{DD5BBC65-BA61-4658-97A7-688731F4FC3B}" type="pres">
      <dgm:prSet presAssocID="{B272ACC9-E09F-49A7-B5DD-B1ED3580D116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A5A521ED-58D9-49C0-BF11-FBAF2ACEF513}" type="pres">
      <dgm:prSet presAssocID="{682DA25F-F509-4595-B239-7336EE7E7C00}" presName="Accent3" presStyleCnt="0"/>
      <dgm:spPr/>
    </dgm:pt>
    <dgm:pt modelId="{7BF57139-D5D1-495A-BADB-67711A4E2E60}" type="pres">
      <dgm:prSet presAssocID="{682DA25F-F509-4595-B239-7336EE7E7C00}" presName="Accent" presStyleLbl="node1" presStyleIdx="2" presStyleCnt="3"/>
      <dgm:spPr/>
    </dgm:pt>
    <dgm:pt modelId="{B1E12AC9-081F-4452-B6A9-7614C42716BE}" type="pres">
      <dgm:prSet presAssocID="{682DA25F-F509-4595-B239-7336EE7E7C00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2923320D-BD67-46C7-9043-438BA4182489}" srcId="{83D5DA6B-E022-43DF-AB87-FA2229694939}" destId="{B272ACC9-E09F-49A7-B5DD-B1ED3580D116}" srcOrd="1" destOrd="0" parTransId="{70E3CF99-D7C8-4311-AA96-A3B441B184BC}" sibTransId="{D102C58A-3711-485F-B9D5-0B713B90D6C5}"/>
    <dgm:cxn modelId="{DE88E224-D18A-42F9-856C-0F0E8FBFF0B4}" type="presOf" srcId="{682DA25F-F509-4595-B239-7336EE7E7C00}" destId="{B1E12AC9-081F-4452-B6A9-7614C42716BE}" srcOrd="0" destOrd="0" presId="urn:microsoft.com/office/officeart/2009/layout/CircleArrowProcess"/>
    <dgm:cxn modelId="{55E8B73A-EF1F-42ED-9980-EDA33ADEF957}" type="presOf" srcId="{ABF00A73-800E-4216-8A46-755EDBB32102}" destId="{2CF1FD0B-DF8C-44D9-91F9-411346761E29}" srcOrd="0" destOrd="0" presId="urn:microsoft.com/office/officeart/2009/layout/CircleArrowProcess"/>
    <dgm:cxn modelId="{5A5189A5-3C41-48D1-91BA-CFBA6BEF3DD1}" srcId="{83D5DA6B-E022-43DF-AB87-FA2229694939}" destId="{ABF00A73-800E-4216-8A46-755EDBB32102}" srcOrd="0" destOrd="0" parTransId="{2513062F-22F2-4C90-9ADB-4BB8AAB94AAE}" sibTransId="{B77815DB-EDA3-4EDC-A732-190CF754A373}"/>
    <dgm:cxn modelId="{8FC262B6-415C-4667-B538-F99A08623208}" type="presOf" srcId="{B272ACC9-E09F-49A7-B5DD-B1ED3580D116}" destId="{DD5BBC65-BA61-4658-97A7-688731F4FC3B}" srcOrd="0" destOrd="0" presId="urn:microsoft.com/office/officeart/2009/layout/CircleArrowProcess"/>
    <dgm:cxn modelId="{6700E1C5-BA4F-4C70-B83F-9291A289216F}" srcId="{83D5DA6B-E022-43DF-AB87-FA2229694939}" destId="{682DA25F-F509-4595-B239-7336EE7E7C00}" srcOrd="2" destOrd="0" parTransId="{02C9ED89-2070-4804-B171-7B8671F8C1AB}" sibTransId="{CE9D3B2D-22B8-433A-B3BA-D83CA8DACE9D}"/>
    <dgm:cxn modelId="{E5F68EE6-9185-4EFC-A9D0-6C167D74C012}" type="presOf" srcId="{83D5DA6B-E022-43DF-AB87-FA2229694939}" destId="{AA9A5A05-FE0F-45F8-AE64-C05E07356505}" srcOrd="0" destOrd="0" presId="urn:microsoft.com/office/officeart/2009/layout/CircleArrowProcess"/>
    <dgm:cxn modelId="{22E9F49C-BB64-4BCC-8385-22991C43453B}" type="presParOf" srcId="{AA9A5A05-FE0F-45F8-AE64-C05E07356505}" destId="{FE153B20-BCA9-45C3-9C77-05E769297F64}" srcOrd="0" destOrd="0" presId="urn:microsoft.com/office/officeart/2009/layout/CircleArrowProcess"/>
    <dgm:cxn modelId="{20C48CC8-3647-4350-8F33-973094E5A6D0}" type="presParOf" srcId="{FE153B20-BCA9-45C3-9C77-05E769297F64}" destId="{78AF571D-4329-4438-8049-6694367FC074}" srcOrd="0" destOrd="0" presId="urn:microsoft.com/office/officeart/2009/layout/CircleArrowProcess"/>
    <dgm:cxn modelId="{1B6C7E4C-748D-409E-8531-8BAD3CA8F7B1}" type="presParOf" srcId="{AA9A5A05-FE0F-45F8-AE64-C05E07356505}" destId="{2CF1FD0B-DF8C-44D9-91F9-411346761E29}" srcOrd="1" destOrd="0" presId="urn:microsoft.com/office/officeart/2009/layout/CircleArrowProcess"/>
    <dgm:cxn modelId="{88975C51-A89E-49BB-BC2E-DD678722623D}" type="presParOf" srcId="{AA9A5A05-FE0F-45F8-AE64-C05E07356505}" destId="{1FBB4B8E-0225-40CE-8CD9-BA5174CABE75}" srcOrd="2" destOrd="0" presId="urn:microsoft.com/office/officeart/2009/layout/CircleArrowProcess"/>
    <dgm:cxn modelId="{ADFC493D-DE97-400F-A00D-35EABB50F928}" type="presParOf" srcId="{1FBB4B8E-0225-40CE-8CD9-BA5174CABE75}" destId="{B1AC5B00-A8D9-40AC-B776-0F69157E2752}" srcOrd="0" destOrd="0" presId="urn:microsoft.com/office/officeart/2009/layout/CircleArrowProcess"/>
    <dgm:cxn modelId="{B66B2E3E-25A8-4B9E-BA03-93D92141A65B}" type="presParOf" srcId="{AA9A5A05-FE0F-45F8-AE64-C05E07356505}" destId="{DD5BBC65-BA61-4658-97A7-688731F4FC3B}" srcOrd="3" destOrd="0" presId="urn:microsoft.com/office/officeart/2009/layout/CircleArrowProcess"/>
    <dgm:cxn modelId="{78240197-A1DF-40EE-A476-E38FC777CE31}" type="presParOf" srcId="{AA9A5A05-FE0F-45F8-AE64-C05E07356505}" destId="{A5A521ED-58D9-49C0-BF11-FBAF2ACEF513}" srcOrd="4" destOrd="0" presId="urn:microsoft.com/office/officeart/2009/layout/CircleArrowProcess"/>
    <dgm:cxn modelId="{C11E7805-5881-4F31-9A31-5E9CA6BA8D41}" type="presParOf" srcId="{A5A521ED-58D9-49C0-BF11-FBAF2ACEF513}" destId="{7BF57139-D5D1-495A-BADB-67711A4E2E60}" srcOrd="0" destOrd="0" presId="urn:microsoft.com/office/officeart/2009/layout/CircleArrowProcess"/>
    <dgm:cxn modelId="{49325061-DABB-4643-8671-1F44F2BA930C}" type="presParOf" srcId="{AA9A5A05-FE0F-45F8-AE64-C05E07356505}" destId="{B1E12AC9-081F-4452-B6A9-7614C42716BE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D17ACC3-06CE-4664-9310-49485C047038}" type="doc">
      <dgm:prSet loTypeId="urn:microsoft.com/office/officeart/2008/layout/CaptionedPictures" loCatId="picture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EC"/>
        </a:p>
      </dgm:t>
    </dgm:pt>
    <dgm:pt modelId="{099863AE-589B-472F-86F2-707E4677DCFE}">
      <dgm:prSet phldrT="[Texto]"/>
      <dgm:spPr/>
      <dgm:t>
        <a:bodyPr/>
        <a:lstStyle/>
        <a:p>
          <a:r>
            <a:rPr lang="es-EC" dirty="0"/>
            <a:t>Seguridad en REST Api</a:t>
          </a:r>
        </a:p>
      </dgm:t>
    </dgm:pt>
    <dgm:pt modelId="{EE9E1175-11E5-4DF7-B864-D9011C6524C7}" type="parTrans" cxnId="{DAECE1A2-C148-4205-8F99-572083A8C219}">
      <dgm:prSet/>
      <dgm:spPr/>
      <dgm:t>
        <a:bodyPr/>
        <a:lstStyle/>
        <a:p>
          <a:endParaRPr lang="es-EC"/>
        </a:p>
      </dgm:t>
    </dgm:pt>
    <dgm:pt modelId="{4C3E551A-DA1C-4A93-B69B-F9D43CCB6998}" type="sibTrans" cxnId="{DAECE1A2-C148-4205-8F99-572083A8C219}">
      <dgm:prSet/>
      <dgm:spPr/>
      <dgm:t>
        <a:bodyPr/>
        <a:lstStyle/>
        <a:p>
          <a:endParaRPr lang="es-EC"/>
        </a:p>
      </dgm:t>
    </dgm:pt>
    <dgm:pt modelId="{EF847F0E-02E4-43D3-9318-68A61156A2D3}">
      <dgm:prSet phldrT="[Texto]"/>
      <dgm:spPr/>
      <dgm:t>
        <a:bodyPr/>
        <a:lstStyle/>
        <a:p>
          <a:r>
            <a:rPr lang="es-EC" dirty="0"/>
            <a:t>Gestión de Información</a:t>
          </a:r>
        </a:p>
      </dgm:t>
    </dgm:pt>
    <dgm:pt modelId="{ECAA0D33-368A-488F-8135-04654C641D78}" type="parTrans" cxnId="{ED3B77E6-D3A6-472D-AAE6-0CFA26554F4B}">
      <dgm:prSet/>
      <dgm:spPr/>
      <dgm:t>
        <a:bodyPr/>
        <a:lstStyle/>
        <a:p>
          <a:endParaRPr lang="es-EC"/>
        </a:p>
      </dgm:t>
    </dgm:pt>
    <dgm:pt modelId="{164DD49A-291B-4B45-A02E-0E213137A18B}" type="sibTrans" cxnId="{ED3B77E6-D3A6-472D-AAE6-0CFA26554F4B}">
      <dgm:prSet/>
      <dgm:spPr/>
      <dgm:t>
        <a:bodyPr/>
        <a:lstStyle/>
        <a:p>
          <a:endParaRPr lang="es-EC"/>
        </a:p>
      </dgm:t>
    </dgm:pt>
    <dgm:pt modelId="{6018ED5E-F642-4854-86EC-664DD671B46D}">
      <dgm:prSet phldrT="[Texto]"/>
      <dgm:spPr/>
      <dgm:t>
        <a:bodyPr/>
        <a:lstStyle/>
        <a:p>
          <a:r>
            <a:rPr lang="es-EC" dirty="0"/>
            <a:t>Información Geográfica</a:t>
          </a:r>
        </a:p>
      </dgm:t>
    </dgm:pt>
    <dgm:pt modelId="{4CDBCD1A-0B65-42C0-8C41-147D6DE98827}" type="parTrans" cxnId="{53354952-933F-4D7C-8E61-A779671AD9D5}">
      <dgm:prSet/>
      <dgm:spPr/>
      <dgm:t>
        <a:bodyPr/>
        <a:lstStyle/>
        <a:p>
          <a:endParaRPr lang="es-EC"/>
        </a:p>
      </dgm:t>
    </dgm:pt>
    <dgm:pt modelId="{511C5357-D139-4DA5-94B3-FAA972043E2A}" type="sibTrans" cxnId="{53354952-933F-4D7C-8E61-A779671AD9D5}">
      <dgm:prSet/>
      <dgm:spPr/>
      <dgm:t>
        <a:bodyPr/>
        <a:lstStyle/>
        <a:p>
          <a:endParaRPr lang="es-EC"/>
        </a:p>
      </dgm:t>
    </dgm:pt>
    <dgm:pt modelId="{12F85291-38B1-4D88-861D-BA8DB411C733}">
      <dgm:prSet phldrT="[Texto]"/>
      <dgm:spPr/>
      <dgm:t>
        <a:bodyPr/>
        <a:lstStyle/>
        <a:p>
          <a:r>
            <a:rPr lang="es-EC" dirty="0"/>
            <a:t>Información Geo - Temporal</a:t>
          </a:r>
        </a:p>
      </dgm:t>
    </dgm:pt>
    <dgm:pt modelId="{A9CFF081-0662-4FA0-82BF-2AEA8D66A360}" type="parTrans" cxnId="{36AEF88E-7C28-4335-A46C-A546EA648C1F}">
      <dgm:prSet/>
      <dgm:spPr/>
      <dgm:t>
        <a:bodyPr/>
        <a:lstStyle/>
        <a:p>
          <a:endParaRPr lang="es-EC"/>
        </a:p>
      </dgm:t>
    </dgm:pt>
    <dgm:pt modelId="{864C44A4-78CE-438A-9DB0-662BFF28D5DA}" type="sibTrans" cxnId="{36AEF88E-7C28-4335-A46C-A546EA648C1F}">
      <dgm:prSet/>
      <dgm:spPr/>
      <dgm:t>
        <a:bodyPr/>
        <a:lstStyle/>
        <a:p>
          <a:endParaRPr lang="es-EC"/>
        </a:p>
      </dgm:t>
    </dgm:pt>
    <dgm:pt modelId="{7DE0E4B0-49C7-476A-8F27-107FC2094352}" type="pres">
      <dgm:prSet presAssocID="{7D17ACC3-06CE-4664-9310-49485C047038}" presName="Name0" presStyleCnt="0">
        <dgm:presLayoutVars>
          <dgm:chMax/>
          <dgm:chPref/>
          <dgm:dir/>
        </dgm:presLayoutVars>
      </dgm:prSet>
      <dgm:spPr/>
    </dgm:pt>
    <dgm:pt modelId="{CBDEB44A-4D4F-426C-9EBD-035440397DD5}" type="pres">
      <dgm:prSet presAssocID="{099863AE-589B-472F-86F2-707E4677DCFE}" presName="composite" presStyleCnt="0">
        <dgm:presLayoutVars>
          <dgm:chMax val="1"/>
          <dgm:chPref val="1"/>
        </dgm:presLayoutVars>
      </dgm:prSet>
      <dgm:spPr/>
    </dgm:pt>
    <dgm:pt modelId="{41A83BE1-8D6D-43EA-81E3-29B5E7ABD02D}" type="pres">
      <dgm:prSet presAssocID="{099863AE-589B-472F-86F2-707E4677DCFE}" presName="Accent" presStyleLbl="trAlignAcc1" presStyleIdx="0" presStyleCnt="4">
        <dgm:presLayoutVars>
          <dgm:chMax val="0"/>
          <dgm:chPref val="0"/>
        </dgm:presLayoutVars>
      </dgm:prSet>
      <dgm:spPr/>
    </dgm:pt>
    <dgm:pt modelId="{687E9810-CCF4-4529-8675-A53CEBF30062}" type="pres">
      <dgm:prSet presAssocID="{099863AE-589B-472F-86F2-707E4677DCFE}" presName="Image" presStyleLbl="alignImgPlace1" presStyleIdx="0" presStyleCnt="4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1"/>
          <a:srcRect/>
          <a:stretch>
            <a:fillRect l="-7000" r="-7000"/>
          </a:stretch>
        </a:blipFill>
      </dgm:spPr>
    </dgm:pt>
    <dgm:pt modelId="{1CE9D1A2-F609-4FE2-B1B1-9B5E259F80A6}" type="pres">
      <dgm:prSet presAssocID="{099863AE-589B-472F-86F2-707E4677DCFE}" presName="ChildComposite" presStyleCnt="0"/>
      <dgm:spPr/>
    </dgm:pt>
    <dgm:pt modelId="{BF6F8E30-1281-4608-9DDA-ABF17B842934}" type="pres">
      <dgm:prSet presAssocID="{099863AE-589B-472F-86F2-707E4677DCFE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F549CEB-ABD5-4D8A-B2CF-B7F4DED14E0A}" type="pres">
      <dgm:prSet presAssocID="{099863AE-589B-472F-86F2-707E4677DCFE}" presName="Parent" presStyleLbl="revTx" presStyleIdx="0" presStyleCnt="4">
        <dgm:presLayoutVars>
          <dgm:chMax val="1"/>
          <dgm:chPref val="0"/>
          <dgm:bulletEnabled val="1"/>
        </dgm:presLayoutVars>
      </dgm:prSet>
      <dgm:spPr/>
    </dgm:pt>
    <dgm:pt modelId="{98519083-0D10-42BD-980D-038441550BFF}" type="pres">
      <dgm:prSet presAssocID="{4C3E551A-DA1C-4A93-B69B-F9D43CCB6998}" presName="sibTrans" presStyleCnt="0"/>
      <dgm:spPr/>
    </dgm:pt>
    <dgm:pt modelId="{3D912344-2E27-4282-9C72-86233D46E65C}" type="pres">
      <dgm:prSet presAssocID="{EF847F0E-02E4-43D3-9318-68A61156A2D3}" presName="composite" presStyleCnt="0">
        <dgm:presLayoutVars>
          <dgm:chMax val="1"/>
          <dgm:chPref val="1"/>
        </dgm:presLayoutVars>
      </dgm:prSet>
      <dgm:spPr/>
    </dgm:pt>
    <dgm:pt modelId="{EC717273-4157-426A-81E6-ED79B009DBEE}" type="pres">
      <dgm:prSet presAssocID="{EF847F0E-02E4-43D3-9318-68A61156A2D3}" presName="Accent" presStyleLbl="trAlignAcc1" presStyleIdx="1" presStyleCnt="4">
        <dgm:presLayoutVars>
          <dgm:chMax val="0"/>
          <dgm:chPref val="0"/>
        </dgm:presLayoutVars>
      </dgm:prSet>
      <dgm:spPr/>
    </dgm:pt>
    <dgm:pt modelId="{1447D7B0-F473-4AA4-9392-A53A6ED6260D}" type="pres">
      <dgm:prSet presAssocID="{EF847F0E-02E4-43D3-9318-68A61156A2D3}" presName="Image" presStyleLbl="alignImgPlace1" presStyleIdx="1" presStyleCnt="4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2"/>
          <a:srcRect/>
          <a:stretch>
            <a:fillRect l="-7000" r="-7000"/>
          </a:stretch>
        </a:blipFill>
      </dgm:spPr>
    </dgm:pt>
    <dgm:pt modelId="{C3CF0C68-00F4-4EAB-8A1C-174AAFFC1490}" type="pres">
      <dgm:prSet presAssocID="{EF847F0E-02E4-43D3-9318-68A61156A2D3}" presName="ChildComposite" presStyleCnt="0"/>
      <dgm:spPr/>
    </dgm:pt>
    <dgm:pt modelId="{A4FFBAEF-2BDF-41C1-BB0B-5FBB53072CFA}" type="pres">
      <dgm:prSet presAssocID="{EF847F0E-02E4-43D3-9318-68A61156A2D3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70E30DE-831E-4C8D-A9AB-3BA60E33AAEB}" type="pres">
      <dgm:prSet presAssocID="{EF847F0E-02E4-43D3-9318-68A61156A2D3}" presName="Parent" presStyleLbl="revTx" presStyleIdx="1" presStyleCnt="4">
        <dgm:presLayoutVars>
          <dgm:chMax val="1"/>
          <dgm:chPref val="0"/>
          <dgm:bulletEnabled val="1"/>
        </dgm:presLayoutVars>
      </dgm:prSet>
      <dgm:spPr/>
    </dgm:pt>
    <dgm:pt modelId="{7B3807B2-EB7A-4D56-A7F5-46EB4B259F2F}" type="pres">
      <dgm:prSet presAssocID="{164DD49A-291B-4B45-A02E-0E213137A18B}" presName="sibTrans" presStyleCnt="0"/>
      <dgm:spPr/>
    </dgm:pt>
    <dgm:pt modelId="{FFA16792-98E4-4A4B-B436-8FD0E894CA1C}" type="pres">
      <dgm:prSet presAssocID="{6018ED5E-F642-4854-86EC-664DD671B46D}" presName="composite" presStyleCnt="0">
        <dgm:presLayoutVars>
          <dgm:chMax val="1"/>
          <dgm:chPref val="1"/>
        </dgm:presLayoutVars>
      </dgm:prSet>
      <dgm:spPr/>
    </dgm:pt>
    <dgm:pt modelId="{B019CD37-D46F-47B4-BF0B-ADB6D9CDCA49}" type="pres">
      <dgm:prSet presAssocID="{6018ED5E-F642-4854-86EC-664DD671B46D}" presName="Accent" presStyleLbl="trAlignAcc1" presStyleIdx="2" presStyleCnt="4">
        <dgm:presLayoutVars>
          <dgm:chMax val="0"/>
          <dgm:chPref val="0"/>
        </dgm:presLayoutVars>
      </dgm:prSet>
      <dgm:spPr/>
    </dgm:pt>
    <dgm:pt modelId="{476EF0C9-D95E-428B-9BB2-24F3815DC04B}" type="pres">
      <dgm:prSet presAssocID="{6018ED5E-F642-4854-86EC-664DD671B46D}" presName="Image" presStyleLbl="alignImgPlace1" presStyleIdx="2" presStyleCnt="4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3"/>
          <a:srcRect/>
          <a:stretch>
            <a:fillRect l="-23000" r="-23000"/>
          </a:stretch>
        </a:blipFill>
      </dgm:spPr>
    </dgm:pt>
    <dgm:pt modelId="{A8C8B144-3C12-4C9A-AFE4-BEA3A3B698C2}" type="pres">
      <dgm:prSet presAssocID="{6018ED5E-F642-4854-86EC-664DD671B46D}" presName="ChildComposite" presStyleCnt="0"/>
      <dgm:spPr/>
    </dgm:pt>
    <dgm:pt modelId="{00A663D3-5979-477F-A1AF-DED4E57058D2}" type="pres">
      <dgm:prSet presAssocID="{6018ED5E-F642-4854-86EC-664DD671B46D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DD00F98-0360-4731-8D1D-D44413BC249F}" type="pres">
      <dgm:prSet presAssocID="{6018ED5E-F642-4854-86EC-664DD671B46D}" presName="Parent" presStyleLbl="revTx" presStyleIdx="2" presStyleCnt="4">
        <dgm:presLayoutVars>
          <dgm:chMax val="1"/>
          <dgm:chPref val="0"/>
          <dgm:bulletEnabled val="1"/>
        </dgm:presLayoutVars>
      </dgm:prSet>
      <dgm:spPr/>
    </dgm:pt>
    <dgm:pt modelId="{03179F8A-9A0C-4C94-AAC3-54EDE75DAC7B}" type="pres">
      <dgm:prSet presAssocID="{511C5357-D139-4DA5-94B3-FAA972043E2A}" presName="sibTrans" presStyleCnt="0"/>
      <dgm:spPr/>
    </dgm:pt>
    <dgm:pt modelId="{586232ED-6E27-4648-AB56-98182DDDB9AF}" type="pres">
      <dgm:prSet presAssocID="{12F85291-38B1-4D88-861D-BA8DB411C733}" presName="composite" presStyleCnt="0">
        <dgm:presLayoutVars>
          <dgm:chMax val="1"/>
          <dgm:chPref val="1"/>
        </dgm:presLayoutVars>
      </dgm:prSet>
      <dgm:spPr/>
    </dgm:pt>
    <dgm:pt modelId="{26701E13-A9E5-41B0-B36A-30CE2C6CBC47}" type="pres">
      <dgm:prSet presAssocID="{12F85291-38B1-4D88-861D-BA8DB411C733}" presName="Accent" presStyleLbl="trAlignAcc1" presStyleIdx="3" presStyleCnt="4">
        <dgm:presLayoutVars>
          <dgm:chMax val="0"/>
          <dgm:chPref val="0"/>
        </dgm:presLayoutVars>
      </dgm:prSet>
      <dgm:spPr/>
    </dgm:pt>
    <dgm:pt modelId="{D51D9471-FB5C-452B-A081-7CF4E8E287A2}" type="pres">
      <dgm:prSet presAssocID="{12F85291-38B1-4D88-861D-BA8DB411C733}" presName="Image" presStyleLbl="alignImgPlace1" presStyleIdx="3" presStyleCnt="4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</dgm:spPr>
    </dgm:pt>
    <dgm:pt modelId="{F9D413C3-18E9-4ADA-86DC-3AA5E48C04F6}" type="pres">
      <dgm:prSet presAssocID="{12F85291-38B1-4D88-861D-BA8DB411C733}" presName="ChildComposite" presStyleCnt="0"/>
      <dgm:spPr/>
    </dgm:pt>
    <dgm:pt modelId="{8C8598DD-E0DE-4A92-AE33-84057D5DB0EA}" type="pres">
      <dgm:prSet presAssocID="{12F85291-38B1-4D88-861D-BA8DB411C733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18B94B8-B99A-4A13-9EC1-D359FE175660}" type="pres">
      <dgm:prSet presAssocID="{12F85291-38B1-4D88-861D-BA8DB411C733}" presName="Parent" presStyleLbl="revTx" presStyleIdx="3" presStyleCnt="4">
        <dgm:presLayoutVars>
          <dgm:chMax val="1"/>
          <dgm:chPref val="0"/>
          <dgm:bulletEnabled val="1"/>
        </dgm:presLayoutVars>
      </dgm:prSet>
      <dgm:spPr/>
    </dgm:pt>
  </dgm:ptLst>
  <dgm:cxnLst>
    <dgm:cxn modelId="{F74B6043-82D3-4332-9762-C9F4AF14892D}" type="presOf" srcId="{6018ED5E-F642-4854-86EC-664DD671B46D}" destId="{9DD00F98-0360-4731-8D1D-D44413BC249F}" srcOrd="0" destOrd="0" presId="urn:microsoft.com/office/officeart/2008/layout/CaptionedPictures"/>
    <dgm:cxn modelId="{53354952-933F-4D7C-8E61-A779671AD9D5}" srcId="{7D17ACC3-06CE-4664-9310-49485C047038}" destId="{6018ED5E-F642-4854-86EC-664DD671B46D}" srcOrd="2" destOrd="0" parTransId="{4CDBCD1A-0B65-42C0-8C41-147D6DE98827}" sibTransId="{511C5357-D139-4DA5-94B3-FAA972043E2A}"/>
    <dgm:cxn modelId="{36AEF88E-7C28-4335-A46C-A546EA648C1F}" srcId="{7D17ACC3-06CE-4664-9310-49485C047038}" destId="{12F85291-38B1-4D88-861D-BA8DB411C733}" srcOrd="3" destOrd="0" parTransId="{A9CFF081-0662-4FA0-82BF-2AEA8D66A360}" sibTransId="{864C44A4-78CE-438A-9DB0-662BFF28D5DA}"/>
    <dgm:cxn modelId="{348A1C92-7D6E-44EA-8C0D-42F4B89A6421}" type="presOf" srcId="{099863AE-589B-472F-86F2-707E4677DCFE}" destId="{4F549CEB-ABD5-4D8A-B2CF-B7F4DED14E0A}" srcOrd="0" destOrd="0" presId="urn:microsoft.com/office/officeart/2008/layout/CaptionedPictures"/>
    <dgm:cxn modelId="{DAECE1A2-C148-4205-8F99-572083A8C219}" srcId="{7D17ACC3-06CE-4664-9310-49485C047038}" destId="{099863AE-589B-472F-86F2-707E4677DCFE}" srcOrd="0" destOrd="0" parTransId="{EE9E1175-11E5-4DF7-B864-D9011C6524C7}" sibTransId="{4C3E551A-DA1C-4A93-B69B-F9D43CCB6998}"/>
    <dgm:cxn modelId="{D41057C2-127D-43BE-84AF-B484C62BEF8F}" type="presOf" srcId="{12F85291-38B1-4D88-861D-BA8DB411C733}" destId="{918B94B8-B99A-4A13-9EC1-D359FE175660}" srcOrd="0" destOrd="0" presId="urn:microsoft.com/office/officeart/2008/layout/CaptionedPictures"/>
    <dgm:cxn modelId="{2E3750C5-1EE7-426F-BA16-FFAEC1628992}" type="presOf" srcId="{EF847F0E-02E4-43D3-9318-68A61156A2D3}" destId="{770E30DE-831E-4C8D-A9AB-3BA60E33AAEB}" srcOrd="0" destOrd="0" presId="urn:microsoft.com/office/officeart/2008/layout/CaptionedPictures"/>
    <dgm:cxn modelId="{2281CEC8-F12D-4268-B452-F60D75A0EC99}" type="presOf" srcId="{7D17ACC3-06CE-4664-9310-49485C047038}" destId="{7DE0E4B0-49C7-476A-8F27-107FC2094352}" srcOrd="0" destOrd="0" presId="urn:microsoft.com/office/officeart/2008/layout/CaptionedPictures"/>
    <dgm:cxn modelId="{ED3B77E6-D3A6-472D-AAE6-0CFA26554F4B}" srcId="{7D17ACC3-06CE-4664-9310-49485C047038}" destId="{EF847F0E-02E4-43D3-9318-68A61156A2D3}" srcOrd="1" destOrd="0" parTransId="{ECAA0D33-368A-488F-8135-04654C641D78}" sibTransId="{164DD49A-291B-4B45-A02E-0E213137A18B}"/>
    <dgm:cxn modelId="{AB818E44-B136-409E-8E95-26163D710608}" type="presParOf" srcId="{7DE0E4B0-49C7-476A-8F27-107FC2094352}" destId="{CBDEB44A-4D4F-426C-9EBD-035440397DD5}" srcOrd="0" destOrd="0" presId="urn:microsoft.com/office/officeart/2008/layout/CaptionedPictures"/>
    <dgm:cxn modelId="{6357133B-C607-43C0-B158-279CA87FA46A}" type="presParOf" srcId="{CBDEB44A-4D4F-426C-9EBD-035440397DD5}" destId="{41A83BE1-8D6D-43EA-81E3-29B5E7ABD02D}" srcOrd="0" destOrd="0" presId="urn:microsoft.com/office/officeart/2008/layout/CaptionedPictures"/>
    <dgm:cxn modelId="{E39B73BA-45F2-47B1-9ADB-748C768AA89D}" type="presParOf" srcId="{CBDEB44A-4D4F-426C-9EBD-035440397DD5}" destId="{687E9810-CCF4-4529-8675-A53CEBF30062}" srcOrd="1" destOrd="0" presId="urn:microsoft.com/office/officeart/2008/layout/CaptionedPictures"/>
    <dgm:cxn modelId="{6885CF57-D2F6-47B2-8C2C-4FDC8F90F6C6}" type="presParOf" srcId="{CBDEB44A-4D4F-426C-9EBD-035440397DD5}" destId="{1CE9D1A2-F609-4FE2-B1B1-9B5E259F80A6}" srcOrd="2" destOrd="0" presId="urn:microsoft.com/office/officeart/2008/layout/CaptionedPictures"/>
    <dgm:cxn modelId="{058FBFB8-AA69-49D7-B75C-2EC94EA2861F}" type="presParOf" srcId="{1CE9D1A2-F609-4FE2-B1B1-9B5E259F80A6}" destId="{BF6F8E30-1281-4608-9DDA-ABF17B842934}" srcOrd="0" destOrd="0" presId="urn:microsoft.com/office/officeart/2008/layout/CaptionedPictures"/>
    <dgm:cxn modelId="{F7C1902F-F3E3-4DEE-B06F-EEF3402948A5}" type="presParOf" srcId="{1CE9D1A2-F609-4FE2-B1B1-9B5E259F80A6}" destId="{4F549CEB-ABD5-4D8A-B2CF-B7F4DED14E0A}" srcOrd="1" destOrd="0" presId="urn:microsoft.com/office/officeart/2008/layout/CaptionedPictures"/>
    <dgm:cxn modelId="{7D7CD8E7-CF02-41CC-9116-5C6EB3B9C4D0}" type="presParOf" srcId="{7DE0E4B0-49C7-476A-8F27-107FC2094352}" destId="{98519083-0D10-42BD-980D-038441550BFF}" srcOrd="1" destOrd="0" presId="urn:microsoft.com/office/officeart/2008/layout/CaptionedPictures"/>
    <dgm:cxn modelId="{93A2CDCC-07C7-45A4-9A1E-ACCF122ED64C}" type="presParOf" srcId="{7DE0E4B0-49C7-476A-8F27-107FC2094352}" destId="{3D912344-2E27-4282-9C72-86233D46E65C}" srcOrd="2" destOrd="0" presId="urn:microsoft.com/office/officeart/2008/layout/CaptionedPictures"/>
    <dgm:cxn modelId="{3E8AF03C-2190-4668-AFA1-0C810CA14929}" type="presParOf" srcId="{3D912344-2E27-4282-9C72-86233D46E65C}" destId="{EC717273-4157-426A-81E6-ED79B009DBEE}" srcOrd="0" destOrd="0" presId="urn:microsoft.com/office/officeart/2008/layout/CaptionedPictures"/>
    <dgm:cxn modelId="{54A9CEEC-7493-42D6-AAA2-656158C6E70A}" type="presParOf" srcId="{3D912344-2E27-4282-9C72-86233D46E65C}" destId="{1447D7B0-F473-4AA4-9392-A53A6ED6260D}" srcOrd="1" destOrd="0" presId="urn:microsoft.com/office/officeart/2008/layout/CaptionedPictures"/>
    <dgm:cxn modelId="{98FB6AA9-4891-4185-9A38-F2EED0DB66A3}" type="presParOf" srcId="{3D912344-2E27-4282-9C72-86233D46E65C}" destId="{C3CF0C68-00F4-4EAB-8A1C-174AAFFC1490}" srcOrd="2" destOrd="0" presId="urn:microsoft.com/office/officeart/2008/layout/CaptionedPictures"/>
    <dgm:cxn modelId="{BFB5A97C-F8A7-4FFD-8E23-6606694077E1}" type="presParOf" srcId="{C3CF0C68-00F4-4EAB-8A1C-174AAFFC1490}" destId="{A4FFBAEF-2BDF-41C1-BB0B-5FBB53072CFA}" srcOrd="0" destOrd="0" presId="urn:microsoft.com/office/officeart/2008/layout/CaptionedPictures"/>
    <dgm:cxn modelId="{B6298BBA-B9F1-473F-B770-0325C1F28B93}" type="presParOf" srcId="{C3CF0C68-00F4-4EAB-8A1C-174AAFFC1490}" destId="{770E30DE-831E-4C8D-A9AB-3BA60E33AAEB}" srcOrd="1" destOrd="0" presId="urn:microsoft.com/office/officeart/2008/layout/CaptionedPictures"/>
    <dgm:cxn modelId="{D4CA7D82-ACC8-44E5-BF8C-68BD30462B2B}" type="presParOf" srcId="{7DE0E4B0-49C7-476A-8F27-107FC2094352}" destId="{7B3807B2-EB7A-4D56-A7F5-46EB4B259F2F}" srcOrd="3" destOrd="0" presId="urn:microsoft.com/office/officeart/2008/layout/CaptionedPictures"/>
    <dgm:cxn modelId="{49BDE67C-464E-45FE-8D4A-823210C3BCF3}" type="presParOf" srcId="{7DE0E4B0-49C7-476A-8F27-107FC2094352}" destId="{FFA16792-98E4-4A4B-B436-8FD0E894CA1C}" srcOrd="4" destOrd="0" presId="urn:microsoft.com/office/officeart/2008/layout/CaptionedPictures"/>
    <dgm:cxn modelId="{182CB345-74F4-4256-BEC3-E6E8FBD32EB3}" type="presParOf" srcId="{FFA16792-98E4-4A4B-B436-8FD0E894CA1C}" destId="{B019CD37-D46F-47B4-BF0B-ADB6D9CDCA49}" srcOrd="0" destOrd="0" presId="urn:microsoft.com/office/officeart/2008/layout/CaptionedPictures"/>
    <dgm:cxn modelId="{EC1BEFB5-1837-455A-9341-A0FD42756798}" type="presParOf" srcId="{FFA16792-98E4-4A4B-B436-8FD0E894CA1C}" destId="{476EF0C9-D95E-428B-9BB2-24F3815DC04B}" srcOrd="1" destOrd="0" presId="urn:microsoft.com/office/officeart/2008/layout/CaptionedPictures"/>
    <dgm:cxn modelId="{B05A77AE-BC05-4580-BC63-15A5B4FD3F9F}" type="presParOf" srcId="{FFA16792-98E4-4A4B-B436-8FD0E894CA1C}" destId="{A8C8B144-3C12-4C9A-AFE4-BEA3A3B698C2}" srcOrd="2" destOrd="0" presId="urn:microsoft.com/office/officeart/2008/layout/CaptionedPictures"/>
    <dgm:cxn modelId="{2A9CF745-39F6-41EC-9ADF-FFA497CEE765}" type="presParOf" srcId="{A8C8B144-3C12-4C9A-AFE4-BEA3A3B698C2}" destId="{00A663D3-5979-477F-A1AF-DED4E57058D2}" srcOrd="0" destOrd="0" presId="urn:microsoft.com/office/officeart/2008/layout/CaptionedPictures"/>
    <dgm:cxn modelId="{74A9E6AB-CB66-420A-8918-4DA412D9E8A9}" type="presParOf" srcId="{A8C8B144-3C12-4C9A-AFE4-BEA3A3B698C2}" destId="{9DD00F98-0360-4731-8D1D-D44413BC249F}" srcOrd="1" destOrd="0" presId="urn:microsoft.com/office/officeart/2008/layout/CaptionedPictures"/>
    <dgm:cxn modelId="{945538B6-A8BC-4697-9F29-6D34E5759284}" type="presParOf" srcId="{7DE0E4B0-49C7-476A-8F27-107FC2094352}" destId="{03179F8A-9A0C-4C94-AAC3-54EDE75DAC7B}" srcOrd="5" destOrd="0" presId="urn:microsoft.com/office/officeart/2008/layout/CaptionedPictures"/>
    <dgm:cxn modelId="{12F5991C-9F43-4CB1-8CDA-EE2CE71D5199}" type="presParOf" srcId="{7DE0E4B0-49C7-476A-8F27-107FC2094352}" destId="{586232ED-6E27-4648-AB56-98182DDDB9AF}" srcOrd="6" destOrd="0" presId="urn:microsoft.com/office/officeart/2008/layout/CaptionedPictures"/>
    <dgm:cxn modelId="{A30559D2-D8A2-4D10-949E-DDEA89744B40}" type="presParOf" srcId="{586232ED-6E27-4648-AB56-98182DDDB9AF}" destId="{26701E13-A9E5-41B0-B36A-30CE2C6CBC47}" srcOrd="0" destOrd="0" presId="urn:microsoft.com/office/officeart/2008/layout/CaptionedPictures"/>
    <dgm:cxn modelId="{891AF3A8-4F3C-48D7-9B87-291874B19187}" type="presParOf" srcId="{586232ED-6E27-4648-AB56-98182DDDB9AF}" destId="{D51D9471-FB5C-452B-A081-7CF4E8E287A2}" srcOrd="1" destOrd="0" presId="urn:microsoft.com/office/officeart/2008/layout/CaptionedPictures"/>
    <dgm:cxn modelId="{0E469626-9640-4CD4-A034-8370AA1DBE90}" type="presParOf" srcId="{586232ED-6E27-4648-AB56-98182DDDB9AF}" destId="{F9D413C3-18E9-4ADA-86DC-3AA5E48C04F6}" srcOrd="2" destOrd="0" presId="urn:microsoft.com/office/officeart/2008/layout/CaptionedPictures"/>
    <dgm:cxn modelId="{0879679E-9C27-433D-A3AE-A5483639D1A6}" type="presParOf" srcId="{F9D413C3-18E9-4ADA-86DC-3AA5E48C04F6}" destId="{8C8598DD-E0DE-4A92-AE33-84057D5DB0EA}" srcOrd="0" destOrd="0" presId="urn:microsoft.com/office/officeart/2008/layout/CaptionedPictures"/>
    <dgm:cxn modelId="{4E357AAA-72EF-4A5C-A78E-26D47C8E5E6D}" type="presParOf" srcId="{F9D413C3-18E9-4ADA-86DC-3AA5E48C04F6}" destId="{918B94B8-B99A-4A13-9EC1-D359FE175660}" srcOrd="1" destOrd="0" presId="urn:microsoft.com/office/officeart/2008/layout/CaptionedPicture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8FABE3F-AC72-447D-A0F3-424D3CBAAA42}" type="doc">
      <dgm:prSet loTypeId="urn:microsoft.com/office/officeart/2008/layout/BendingPictureCaption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419"/>
        </a:p>
      </dgm:t>
    </dgm:pt>
    <dgm:pt modelId="{7BA1BA89-CDB8-4FDD-A221-5A7E09B17B04}">
      <dgm:prSet phldrT="[Texto]"/>
      <dgm:spPr/>
      <dgm:t>
        <a:bodyPr/>
        <a:lstStyle/>
        <a:p>
          <a:r>
            <a:rPr lang="es-419" dirty="0"/>
            <a:t>Api REST</a:t>
          </a:r>
        </a:p>
      </dgm:t>
    </dgm:pt>
    <dgm:pt modelId="{7BDC582E-E0E6-4576-A2EB-E9F536F5C611}" type="parTrans" cxnId="{83891D5E-50DD-4967-B5ED-72A4692520ED}">
      <dgm:prSet/>
      <dgm:spPr/>
      <dgm:t>
        <a:bodyPr/>
        <a:lstStyle/>
        <a:p>
          <a:endParaRPr lang="es-419"/>
        </a:p>
      </dgm:t>
    </dgm:pt>
    <dgm:pt modelId="{463A63D3-1277-45D1-BFFD-4727B94D54DF}" type="sibTrans" cxnId="{83891D5E-50DD-4967-B5ED-72A4692520ED}">
      <dgm:prSet/>
      <dgm:spPr/>
      <dgm:t>
        <a:bodyPr/>
        <a:lstStyle/>
        <a:p>
          <a:endParaRPr lang="es-419"/>
        </a:p>
      </dgm:t>
    </dgm:pt>
    <dgm:pt modelId="{3912A90B-62DF-40C0-AFBC-39A7C1D2EC89}">
      <dgm:prSet phldrT="[Texto]"/>
      <dgm:spPr/>
      <dgm:t>
        <a:bodyPr/>
        <a:lstStyle/>
        <a:p>
          <a:r>
            <a:rPr lang="es-419" dirty="0"/>
            <a:t>Tráfico de Buses</a:t>
          </a:r>
        </a:p>
      </dgm:t>
    </dgm:pt>
    <dgm:pt modelId="{6077B7E4-AC80-4940-8BF8-B44F8FBA06B1}" type="parTrans" cxnId="{8637A6FF-757B-4373-9C78-B60A83D07DDD}">
      <dgm:prSet/>
      <dgm:spPr/>
      <dgm:t>
        <a:bodyPr/>
        <a:lstStyle/>
        <a:p>
          <a:endParaRPr lang="es-419"/>
        </a:p>
      </dgm:t>
    </dgm:pt>
    <dgm:pt modelId="{9DCFCCEC-A5AC-4F41-BBD0-3D77217B3258}" type="sibTrans" cxnId="{8637A6FF-757B-4373-9C78-B60A83D07DDD}">
      <dgm:prSet/>
      <dgm:spPr/>
      <dgm:t>
        <a:bodyPr/>
        <a:lstStyle/>
        <a:p>
          <a:endParaRPr lang="es-419"/>
        </a:p>
      </dgm:t>
    </dgm:pt>
    <dgm:pt modelId="{2E8FC1C0-3DF4-4283-830C-925ECDEF60C8}">
      <dgm:prSet phldrT="[Texto]"/>
      <dgm:spPr/>
      <dgm:t>
        <a:bodyPr/>
        <a:lstStyle/>
        <a:p>
          <a:r>
            <a:rPr lang="es-419" dirty="0"/>
            <a:t>Paradas Cercanas</a:t>
          </a:r>
        </a:p>
      </dgm:t>
    </dgm:pt>
    <dgm:pt modelId="{570625D5-0494-420E-A6C9-0502A140966A}" type="parTrans" cxnId="{CE789117-D779-4D8F-B7C9-7120CFF13F79}">
      <dgm:prSet/>
      <dgm:spPr/>
      <dgm:t>
        <a:bodyPr/>
        <a:lstStyle/>
        <a:p>
          <a:endParaRPr lang="es-419"/>
        </a:p>
      </dgm:t>
    </dgm:pt>
    <dgm:pt modelId="{A76CFAC8-E86C-4D95-8E0C-076DE3F445BE}" type="sibTrans" cxnId="{CE789117-D779-4D8F-B7C9-7120CFF13F79}">
      <dgm:prSet/>
      <dgm:spPr/>
      <dgm:t>
        <a:bodyPr/>
        <a:lstStyle/>
        <a:p>
          <a:endParaRPr lang="es-419"/>
        </a:p>
      </dgm:t>
    </dgm:pt>
    <dgm:pt modelId="{AC538DA1-61B3-4C3F-9F7E-E3BC64A26F45}">
      <dgm:prSet phldrT="[Texto]"/>
      <dgm:spPr/>
      <dgm:t>
        <a:bodyPr/>
        <a:lstStyle/>
        <a:p>
          <a:r>
            <a:rPr lang="es-419" dirty="0"/>
            <a:t>Algoritmo Douglas </a:t>
          </a:r>
          <a:r>
            <a:rPr lang="es-419" dirty="0" err="1"/>
            <a:t>Peucker</a:t>
          </a:r>
          <a:r>
            <a:rPr lang="es-419" dirty="0"/>
            <a:t> </a:t>
          </a:r>
        </a:p>
      </dgm:t>
    </dgm:pt>
    <dgm:pt modelId="{F4C5302C-D453-4470-AB6E-E2D0B65328D1}" type="parTrans" cxnId="{789EB319-79F7-47F2-8BCE-3017EEE8FCCC}">
      <dgm:prSet/>
      <dgm:spPr/>
      <dgm:t>
        <a:bodyPr/>
        <a:lstStyle/>
        <a:p>
          <a:endParaRPr lang="es-419"/>
        </a:p>
      </dgm:t>
    </dgm:pt>
    <dgm:pt modelId="{D205606E-5150-4772-AB78-3E393750EDC4}" type="sibTrans" cxnId="{789EB319-79F7-47F2-8BCE-3017EEE8FCCC}">
      <dgm:prSet/>
      <dgm:spPr/>
      <dgm:t>
        <a:bodyPr/>
        <a:lstStyle/>
        <a:p>
          <a:endParaRPr lang="es-419"/>
        </a:p>
      </dgm:t>
    </dgm:pt>
    <dgm:pt modelId="{418FEFA4-6551-41DA-AEBC-21F662C179F8}">
      <dgm:prSet phldrT="[Texto]"/>
      <dgm:spPr/>
      <dgm:t>
        <a:bodyPr/>
        <a:lstStyle/>
        <a:p>
          <a:r>
            <a:rPr lang="es-419" dirty="0"/>
            <a:t>Comunicación</a:t>
          </a:r>
        </a:p>
      </dgm:t>
    </dgm:pt>
    <dgm:pt modelId="{6A32D16D-65F6-44D4-8148-A5E3C3C3C806}" type="parTrans" cxnId="{FEB0CFDB-8121-434C-8101-1365D9708895}">
      <dgm:prSet/>
      <dgm:spPr/>
      <dgm:t>
        <a:bodyPr/>
        <a:lstStyle/>
        <a:p>
          <a:endParaRPr lang="es-419"/>
        </a:p>
      </dgm:t>
    </dgm:pt>
    <dgm:pt modelId="{3B6AF4B6-1727-4196-B1F6-2A0AD1E741CC}" type="sibTrans" cxnId="{FEB0CFDB-8121-434C-8101-1365D9708895}">
      <dgm:prSet/>
      <dgm:spPr/>
      <dgm:t>
        <a:bodyPr/>
        <a:lstStyle/>
        <a:p>
          <a:endParaRPr lang="es-419"/>
        </a:p>
      </dgm:t>
    </dgm:pt>
    <dgm:pt modelId="{B41F1C44-6CEE-40FF-A2FF-09632DDD63AF}">
      <dgm:prSet phldrT="[Texto]"/>
      <dgm:spPr/>
      <dgm:t>
        <a:bodyPr/>
        <a:lstStyle/>
        <a:p>
          <a:r>
            <a:rPr lang="es-419" dirty="0"/>
            <a:t>Calculo de Tiempo</a:t>
          </a:r>
        </a:p>
      </dgm:t>
    </dgm:pt>
    <dgm:pt modelId="{9BDC1692-F472-44B5-A93E-7B6FBAFAF517}" type="parTrans" cxnId="{00B025C1-663A-427F-9284-B6397D80645A}">
      <dgm:prSet/>
      <dgm:spPr/>
      <dgm:t>
        <a:bodyPr/>
        <a:lstStyle/>
        <a:p>
          <a:endParaRPr lang="es-419"/>
        </a:p>
      </dgm:t>
    </dgm:pt>
    <dgm:pt modelId="{1EFF44ED-A724-4206-8B9D-5E6BB8E224C2}" type="sibTrans" cxnId="{00B025C1-663A-427F-9284-B6397D80645A}">
      <dgm:prSet/>
      <dgm:spPr/>
      <dgm:t>
        <a:bodyPr/>
        <a:lstStyle/>
        <a:p>
          <a:endParaRPr lang="es-419"/>
        </a:p>
      </dgm:t>
    </dgm:pt>
    <dgm:pt modelId="{C0CE4A02-759E-496D-900C-11A10CD97CCA}" type="pres">
      <dgm:prSet presAssocID="{B8FABE3F-AC72-447D-A0F3-424D3CBAAA42}" presName="diagram" presStyleCnt="0">
        <dgm:presLayoutVars>
          <dgm:dir/>
        </dgm:presLayoutVars>
      </dgm:prSet>
      <dgm:spPr/>
    </dgm:pt>
    <dgm:pt modelId="{94F18CA4-59E5-448B-80F3-713ED397CB59}" type="pres">
      <dgm:prSet presAssocID="{7BA1BA89-CDB8-4FDD-A221-5A7E09B17B04}" presName="composite" presStyleCnt="0"/>
      <dgm:spPr/>
    </dgm:pt>
    <dgm:pt modelId="{4FA17B25-8FEC-49DA-903D-20615E600127}" type="pres">
      <dgm:prSet presAssocID="{7BA1BA89-CDB8-4FDD-A221-5A7E09B17B04}" presName="Image" presStyleLbl="bgShp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</dgm:spPr>
    </dgm:pt>
    <dgm:pt modelId="{8D300CD3-DA1A-4196-BF22-DE95CA8AFA38}" type="pres">
      <dgm:prSet presAssocID="{7BA1BA89-CDB8-4FDD-A221-5A7E09B17B04}" presName="Parent" presStyleLbl="node0" presStyleIdx="0" presStyleCnt="6">
        <dgm:presLayoutVars>
          <dgm:bulletEnabled val="1"/>
        </dgm:presLayoutVars>
      </dgm:prSet>
      <dgm:spPr/>
    </dgm:pt>
    <dgm:pt modelId="{12DC235B-1259-4EFF-991A-C87C598A9B9C}" type="pres">
      <dgm:prSet presAssocID="{463A63D3-1277-45D1-BFFD-4727B94D54DF}" presName="sibTrans" presStyleCnt="0"/>
      <dgm:spPr/>
    </dgm:pt>
    <dgm:pt modelId="{B86C17AB-DFEA-49B3-941A-77D120D9C958}" type="pres">
      <dgm:prSet presAssocID="{3912A90B-62DF-40C0-AFBC-39A7C1D2EC89}" presName="composite" presStyleCnt="0"/>
      <dgm:spPr/>
    </dgm:pt>
    <dgm:pt modelId="{E41F03E5-EBED-4949-956C-E155B7801ED4}" type="pres">
      <dgm:prSet presAssocID="{3912A90B-62DF-40C0-AFBC-39A7C1D2EC89}" presName="Image" presStyleLbl="bgShp" presStyleIdx="1" presStyleCnt="6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000" r="-16000"/>
          </a:stretch>
        </a:blipFill>
      </dgm:spPr>
    </dgm:pt>
    <dgm:pt modelId="{D310FCBB-B644-463B-9C21-DE54F89AC27E}" type="pres">
      <dgm:prSet presAssocID="{3912A90B-62DF-40C0-AFBC-39A7C1D2EC89}" presName="Parent" presStyleLbl="node0" presStyleIdx="1" presStyleCnt="6">
        <dgm:presLayoutVars>
          <dgm:bulletEnabled val="1"/>
        </dgm:presLayoutVars>
      </dgm:prSet>
      <dgm:spPr/>
    </dgm:pt>
    <dgm:pt modelId="{105E2A85-5A3A-454B-8BAF-E48A1F631037}" type="pres">
      <dgm:prSet presAssocID="{9DCFCCEC-A5AC-4F41-BBD0-3D77217B3258}" presName="sibTrans" presStyleCnt="0"/>
      <dgm:spPr/>
    </dgm:pt>
    <dgm:pt modelId="{2652D1C9-7DB1-4200-9CCA-06127A5EB989}" type="pres">
      <dgm:prSet presAssocID="{AC538DA1-61B3-4C3F-9F7E-E3BC64A26F45}" presName="composite" presStyleCnt="0"/>
      <dgm:spPr/>
    </dgm:pt>
    <dgm:pt modelId="{551B9743-0495-4F20-BD65-0E4E97F5D18E}" type="pres">
      <dgm:prSet presAssocID="{AC538DA1-61B3-4C3F-9F7E-E3BC64A26F45}" presName="Image" presStyleLbl="bgShp" presStyleIdx="2" presStyleCnt="6"/>
      <dgm:spPr>
        <a:blipFill rotWithShape="1">
          <a:blip xmlns:r="http://schemas.openxmlformats.org/officeDocument/2006/relationships" r:embed="rId3"/>
          <a:srcRect/>
          <a:stretch>
            <a:fillRect t="-8000" b="-8000"/>
          </a:stretch>
        </a:blipFill>
      </dgm:spPr>
    </dgm:pt>
    <dgm:pt modelId="{084CDC0D-60BB-4871-8971-930A2D8CD30D}" type="pres">
      <dgm:prSet presAssocID="{AC538DA1-61B3-4C3F-9F7E-E3BC64A26F45}" presName="Parent" presStyleLbl="node0" presStyleIdx="2" presStyleCnt="6">
        <dgm:presLayoutVars>
          <dgm:bulletEnabled val="1"/>
        </dgm:presLayoutVars>
      </dgm:prSet>
      <dgm:spPr/>
    </dgm:pt>
    <dgm:pt modelId="{D9456556-53C0-480E-853E-98526CBA7C06}" type="pres">
      <dgm:prSet presAssocID="{D205606E-5150-4772-AB78-3E393750EDC4}" presName="sibTrans" presStyleCnt="0"/>
      <dgm:spPr/>
    </dgm:pt>
    <dgm:pt modelId="{A052D4F5-4C23-4AAD-874A-0A60287FF667}" type="pres">
      <dgm:prSet presAssocID="{418FEFA4-6551-41DA-AEBC-21F662C179F8}" presName="composite" presStyleCnt="0"/>
      <dgm:spPr/>
    </dgm:pt>
    <dgm:pt modelId="{121EFC9D-BF67-4B46-8AEB-CD71913BD8F3}" type="pres">
      <dgm:prSet presAssocID="{418FEFA4-6551-41DA-AEBC-21F662C179F8}" presName="Image" presStyleLbl="bgShp" presStyleIdx="3" presStyleCnt="6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783DF296-1512-4CE9-837C-63E5E50C2487}" type="pres">
      <dgm:prSet presAssocID="{418FEFA4-6551-41DA-AEBC-21F662C179F8}" presName="Parent" presStyleLbl="node0" presStyleIdx="3" presStyleCnt="6">
        <dgm:presLayoutVars>
          <dgm:bulletEnabled val="1"/>
        </dgm:presLayoutVars>
      </dgm:prSet>
      <dgm:spPr/>
    </dgm:pt>
    <dgm:pt modelId="{DCCB1EDA-8F54-4717-A150-AF50B7EE3FDC}" type="pres">
      <dgm:prSet presAssocID="{3B6AF4B6-1727-4196-B1F6-2A0AD1E741CC}" presName="sibTrans" presStyleCnt="0"/>
      <dgm:spPr/>
    </dgm:pt>
    <dgm:pt modelId="{488E95D5-0D92-4125-BCF5-2514021C3ECD}" type="pres">
      <dgm:prSet presAssocID="{B41F1C44-6CEE-40FF-A2FF-09632DDD63AF}" presName="composite" presStyleCnt="0"/>
      <dgm:spPr/>
    </dgm:pt>
    <dgm:pt modelId="{69B1ED19-1AD9-4D48-8BBC-0FD90B36983E}" type="pres">
      <dgm:prSet presAssocID="{B41F1C44-6CEE-40FF-A2FF-09632DDD63AF}" presName="Image" presStyleLbl="bgShp" presStyleIdx="4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040A4758-58AB-45D3-92F0-6DF981DC9CA8}" type="pres">
      <dgm:prSet presAssocID="{B41F1C44-6CEE-40FF-A2FF-09632DDD63AF}" presName="Parent" presStyleLbl="node0" presStyleIdx="4" presStyleCnt="6" custLinFactNeighborX="2926" custLinFactNeighborY="9476">
        <dgm:presLayoutVars>
          <dgm:bulletEnabled val="1"/>
        </dgm:presLayoutVars>
      </dgm:prSet>
      <dgm:spPr/>
    </dgm:pt>
    <dgm:pt modelId="{452FA495-C519-475E-A242-8363B4F14A7F}" type="pres">
      <dgm:prSet presAssocID="{1EFF44ED-A724-4206-8B9D-5E6BB8E224C2}" presName="sibTrans" presStyleCnt="0"/>
      <dgm:spPr/>
    </dgm:pt>
    <dgm:pt modelId="{8A0FD2AD-0F62-4723-8618-24858162830D}" type="pres">
      <dgm:prSet presAssocID="{2E8FC1C0-3DF4-4283-830C-925ECDEF60C8}" presName="composite" presStyleCnt="0"/>
      <dgm:spPr/>
    </dgm:pt>
    <dgm:pt modelId="{6D30C81E-7269-4F02-8C9F-A9AB920A39FC}" type="pres">
      <dgm:prSet presAssocID="{2E8FC1C0-3DF4-4283-830C-925ECDEF60C8}" presName="Image" presStyleLbl="bgShp" presStyleIdx="5" presStyleCnt="6"/>
      <dgm:spPr>
        <a:blipFill rotWithShape="1"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0" b="-70000"/>
          </a:stretch>
        </a:blipFill>
      </dgm:spPr>
    </dgm:pt>
    <dgm:pt modelId="{12CEE7C1-F554-4331-A719-F4C2FF039D36}" type="pres">
      <dgm:prSet presAssocID="{2E8FC1C0-3DF4-4283-830C-925ECDEF60C8}" presName="Parent" presStyleLbl="node0" presStyleIdx="5" presStyleCnt="6">
        <dgm:presLayoutVars>
          <dgm:bulletEnabled val="1"/>
        </dgm:presLayoutVars>
      </dgm:prSet>
      <dgm:spPr/>
    </dgm:pt>
  </dgm:ptLst>
  <dgm:cxnLst>
    <dgm:cxn modelId="{EB4F5E15-1EC7-4CF2-A566-E1D1680D88AE}" type="presOf" srcId="{418FEFA4-6551-41DA-AEBC-21F662C179F8}" destId="{783DF296-1512-4CE9-837C-63E5E50C2487}" srcOrd="0" destOrd="0" presId="urn:microsoft.com/office/officeart/2008/layout/BendingPictureCaption"/>
    <dgm:cxn modelId="{CE789117-D779-4D8F-B7C9-7120CFF13F79}" srcId="{B8FABE3F-AC72-447D-A0F3-424D3CBAAA42}" destId="{2E8FC1C0-3DF4-4283-830C-925ECDEF60C8}" srcOrd="5" destOrd="0" parTransId="{570625D5-0494-420E-A6C9-0502A140966A}" sibTransId="{A76CFAC8-E86C-4D95-8E0C-076DE3F445BE}"/>
    <dgm:cxn modelId="{789EB319-79F7-47F2-8BCE-3017EEE8FCCC}" srcId="{B8FABE3F-AC72-447D-A0F3-424D3CBAAA42}" destId="{AC538DA1-61B3-4C3F-9F7E-E3BC64A26F45}" srcOrd="2" destOrd="0" parTransId="{F4C5302C-D453-4470-AB6E-E2D0B65328D1}" sibTransId="{D205606E-5150-4772-AB78-3E393750EDC4}"/>
    <dgm:cxn modelId="{D2038D2E-7FEB-4A19-8D12-A1DADC929FB4}" type="presOf" srcId="{B8FABE3F-AC72-447D-A0F3-424D3CBAAA42}" destId="{C0CE4A02-759E-496D-900C-11A10CD97CCA}" srcOrd="0" destOrd="0" presId="urn:microsoft.com/office/officeart/2008/layout/BendingPictureCaption"/>
    <dgm:cxn modelId="{2CF96933-5581-4741-B31B-C0552DDD0FCE}" type="presOf" srcId="{AC538DA1-61B3-4C3F-9F7E-E3BC64A26F45}" destId="{084CDC0D-60BB-4871-8971-930A2D8CD30D}" srcOrd="0" destOrd="0" presId="urn:microsoft.com/office/officeart/2008/layout/BendingPictureCaption"/>
    <dgm:cxn modelId="{83891D5E-50DD-4967-B5ED-72A4692520ED}" srcId="{B8FABE3F-AC72-447D-A0F3-424D3CBAAA42}" destId="{7BA1BA89-CDB8-4FDD-A221-5A7E09B17B04}" srcOrd="0" destOrd="0" parTransId="{7BDC582E-E0E6-4576-A2EB-E9F536F5C611}" sibTransId="{463A63D3-1277-45D1-BFFD-4727B94D54DF}"/>
    <dgm:cxn modelId="{D36CF850-713B-423E-897F-E2A16249D3F5}" type="presOf" srcId="{3912A90B-62DF-40C0-AFBC-39A7C1D2EC89}" destId="{D310FCBB-B644-463B-9C21-DE54F89AC27E}" srcOrd="0" destOrd="0" presId="urn:microsoft.com/office/officeart/2008/layout/BendingPictureCaption"/>
    <dgm:cxn modelId="{3F8394B7-AE47-47E5-AD91-DCD51BFAD1CF}" type="presOf" srcId="{B41F1C44-6CEE-40FF-A2FF-09632DDD63AF}" destId="{040A4758-58AB-45D3-92F0-6DF981DC9CA8}" srcOrd="0" destOrd="0" presId="urn:microsoft.com/office/officeart/2008/layout/BendingPictureCaption"/>
    <dgm:cxn modelId="{00B025C1-663A-427F-9284-B6397D80645A}" srcId="{B8FABE3F-AC72-447D-A0F3-424D3CBAAA42}" destId="{B41F1C44-6CEE-40FF-A2FF-09632DDD63AF}" srcOrd="4" destOrd="0" parTransId="{9BDC1692-F472-44B5-A93E-7B6FBAFAF517}" sibTransId="{1EFF44ED-A724-4206-8B9D-5E6BB8E224C2}"/>
    <dgm:cxn modelId="{FEB0CFDB-8121-434C-8101-1365D9708895}" srcId="{B8FABE3F-AC72-447D-A0F3-424D3CBAAA42}" destId="{418FEFA4-6551-41DA-AEBC-21F662C179F8}" srcOrd="3" destOrd="0" parTransId="{6A32D16D-65F6-44D4-8148-A5E3C3C3C806}" sibTransId="{3B6AF4B6-1727-4196-B1F6-2A0AD1E741CC}"/>
    <dgm:cxn modelId="{76DC95DE-A8C3-46CD-B79D-4EF29E389A41}" type="presOf" srcId="{2E8FC1C0-3DF4-4283-830C-925ECDEF60C8}" destId="{12CEE7C1-F554-4331-A719-F4C2FF039D36}" srcOrd="0" destOrd="0" presId="urn:microsoft.com/office/officeart/2008/layout/BendingPictureCaption"/>
    <dgm:cxn modelId="{1598BEED-0C25-41B7-9F90-608588E49609}" type="presOf" srcId="{7BA1BA89-CDB8-4FDD-A221-5A7E09B17B04}" destId="{8D300CD3-DA1A-4196-BF22-DE95CA8AFA38}" srcOrd="0" destOrd="0" presId="urn:microsoft.com/office/officeart/2008/layout/BendingPictureCaption"/>
    <dgm:cxn modelId="{8637A6FF-757B-4373-9C78-B60A83D07DDD}" srcId="{B8FABE3F-AC72-447D-A0F3-424D3CBAAA42}" destId="{3912A90B-62DF-40C0-AFBC-39A7C1D2EC89}" srcOrd="1" destOrd="0" parTransId="{6077B7E4-AC80-4940-8BF8-B44F8FBA06B1}" sibTransId="{9DCFCCEC-A5AC-4F41-BBD0-3D77217B3258}"/>
    <dgm:cxn modelId="{F2CFC115-004E-4575-9288-9EDEAB767BF0}" type="presParOf" srcId="{C0CE4A02-759E-496D-900C-11A10CD97CCA}" destId="{94F18CA4-59E5-448B-80F3-713ED397CB59}" srcOrd="0" destOrd="0" presId="urn:microsoft.com/office/officeart/2008/layout/BendingPictureCaption"/>
    <dgm:cxn modelId="{0604862C-3135-41F4-B0B5-91A68DAE1174}" type="presParOf" srcId="{94F18CA4-59E5-448B-80F3-713ED397CB59}" destId="{4FA17B25-8FEC-49DA-903D-20615E600127}" srcOrd="0" destOrd="0" presId="urn:microsoft.com/office/officeart/2008/layout/BendingPictureCaption"/>
    <dgm:cxn modelId="{7E212897-DC89-4434-9295-C0A46132E670}" type="presParOf" srcId="{94F18CA4-59E5-448B-80F3-713ED397CB59}" destId="{8D300CD3-DA1A-4196-BF22-DE95CA8AFA38}" srcOrd="1" destOrd="0" presId="urn:microsoft.com/office/officeart/2008/layout/BendingPictureCaption"/>
    <dgm:cxn modelId="{1D8915B5-EC5D-418A-894B-36C04D1CB38E}" type="presParOf" srcId="{C0CE4A02-759E-496D-900C-11A10CD97CCA}" destId="{12DC235B-1259-4EFF-991A-C87C598A9B9C}" srcOrd="1" destOrd="0" presId="urn:microsoft.com/office/officeart/2008/layout/BendingPictureCaption"/>
    <dgm:cxn modelId="{28CF9027-4867-46E8-BE3B-0B8D4E818B80}" type="presParOf" srcId="{C0CE4A02-759E-496D-900C-11A10CD97CCA}" destId="{B86C17AB-DFEA-49B3-941A-77D120D9C958}" srcOrd="2" destOrd="0" presId="urn:microsoft.com/office/officeart/2008/layout/BendingPictureCaption"/>
    <dgm:cxn modelId="{9BB28114-1DF5-407B-8BEE-1DE4796F2C40}" type="presParOf" srcId="{B86C17AB-DFEA-49B3-941A-77D120D9C958}" destId="{E41F03E5-EBED-4949-956C-E155B7801ED4}" srcOrd="0" destOrd="0" presId="urn:microsoft.com/office/officeart/2008/layout/BendingPictureCaption"/>
    <dgm:cxn modelId="{549705AB-7BF9-46D9-B84E-4FADC93E0E0A}" type="presParOf" srcId="{B86C17AB-DFEA-49B3-941A-77D120D9C958}" destId="{D310FCBB-B644-463B-9C21-DE54F89AC27E}" srcOrd="1" destOrd="0" presId="urn:microsoft.com/office/officeart/2008/layout/BendingPictureCaption"/>
    <dgm:cxn modelId="{43BA1CA6-DD39-4A3A-8C9C-208D9E08D6C1}" type="presParOf" srcId="{C0CE4A02-759E-496D-900C-11A10CD97CCA}" destId="{105E2A85-5A3A-454B-8BAF-E48A1F631037}" srcOrd="3" destOrd="0" presId="urn:microsoft.com/office/officeart/2008/layout/BendingPictureCaption"/>
    <dgm:cxn modelId="{F95E85D7-6F65-4C43-AD07-4F3D28D06A0E}" type="presParOf" srcId="{C0CE4A02-759E-496D-900C-11A10CD97CCA}" destId="{2652D1C9-7DB1-4200-9CCA-06127A5EB989}" srcOrd="4" destOrd="0" presId="urn:microsoft.com/office/officeart/2008/layout/BendingPictureCaption"/>
    <dgm:cxn modelId="{6B2D2F44-2455-439C-BF21-BAC252D009A1}" type="presParOf" srcId="{2652D1C9-7DB1-4200-9CCA-06127A5EB989}" destId="{551B9743-0495-4F20-BD65-0E4E97F5D18E}" srcOrd="0" destOrd="0" presId="urn:microsoft.com/office/officeart/2008/layout/BendingPictureCaption"/>
    <dgm:cxn modelId="{C3FAE04D-6C88-4752-9608-7F447F4E5E6A}" type="presParOf" srcId="{2652D1C9-7DB1-4200-9CCA-06127A5EB989}" destId="{084CDC0D-60BB-4871-8971-930A2D8CD30D}" srcOrd="1" destOrd="0" presId="urn:microsoft.com/office/officeart/2008/layout/BendingPictureCaption"/>
    <dgm:cxn modelId="{23FDE448-25A6-42DC-897C-55611A0059CC}" type="presParOf" srcId="{C0CE4A02-759E-496D-900C-11A10CD97CCA}" destId="{D9456556-53C0-480E-853E-98526CBA7C06}" srcOrd="5" destOrd="0" presId="urn:microsoft.com/office/officeart/2008/layout/BendingPictureCaption"/>
    <dgm:cxn modelId="{2E3F8802-9C6B-4FB8-8E84-E2783185C0F7}" type="presParOf" srcId="{C0CE4A02-759E-496D-900C-11A10CD97CCA}" destId="{A052D4F5-4C23-4AAD-874A-0A60287FF667}" srcOrd="6" destOrd="0" presId="urn:microsoft.com/office/officeart/2008/layout/BendingPictureCaption"/>
    <dgm:cxn modelId="{7D35649A-3B5E-47CC-9DAD-F159E0E11E3D}" type="presParOf" srcId="{A052D4F5-4C23-4AAD-874A-0A60287FF667}" destId="{121EFC9D-BF67-4B46-8AEB-CD71913BD8F3}" srcOrd="0" destOrd="0" presId="urn:microsoft.com/office/officeart/2008/layout/BendingPictureCaption"/>
    <dgm:cxn modelId="{5F260366-8E85-4D8F-B67C-4251AA0D7567}" type="presParOf" srcId="{A052D4F5-4C23-4AAD-874A-0A60287FF667}" destId="{783DF296-1512-4CE9-837C-63E5E50C2487}" srcOrd="1" destOrd="0" presId="urn:microsoft.com/office/officeart/2008/layout/BendingPictureCaption"/>
    <dgm:cxn modelId="{EB325D0D-1061-4696-B8D0-204FA99CF38E}" type="presParOf" srcId="{C0CE4A02-759E-496D-900C-11A10CD97CCA}" destId="{DCCB1EDA-8F54-4717-A150-AF50B7EE3FDC}" srcOrd="7" destOrd="0" presId="urn:microsoft.com/office/officeart/2008/layout/BendingPictureCaption"/>
    <dgm:cxn modelId="{4C98CBE0-5C0F-41D0-AFF8-B501F4DA95F9}" type="presParOf" srcId="{C0CE4A02-759E-496D-900C-11A10CD97CCA}" destId="{488E95D5-0D92-4125-BCF5-2514021C3ECD}" srcOrd="8" destOrd="0" presId="urn:microsoft.com/office/officeart/2008/layout/BendingPictureCaption"/>
    <dgm:cxn modelId="{3C014F58-AD53-481F-BFFF-56A53ECD5724}" type="presParOf" srcId="{488E95D5-0D92-4125-BCF5-2514021C3ECD}" destId="{69B1ED19-1AD9-4D48-8BBC-0FD90B36983E}" srcOrd="0" destOrd="0" presId="urn:microsoft.com/office/officeart/2008/layout/BendingPictureCaption"/>
    <dgm:cxn modelId="{85894AD9-2C4C-440B-88A3-62EA71B0D4BB}" type="presParOf" srcId="{488E95D5-0D92-4125-BCF5-2514021C3ECD}" destId="{040A4758-58AB-45D3-92F0-6DF981DC9CA8}" srcOrd="1" destOrd="0" presId="urn:microsoft.com/office/officeart/2008/layout/BendingPictureCaption"/>
    <dgm:cxn modelId="{E5403F40-2A56-4C20-A42D-0F3BAFEFA837}" type="presParOf" srcId="{C0CE4A02-759E-496D-900C-11A10CD97CCA}" destId="{452FA495-C519-475E-A242-8363B4F14A7F}" srcOrd="9" destOrd="0" presId="urn:microsoft.com/office/officeart/2008/layout/BendingPictureCaption"/>
    <dgm:cxn modelId="{B2E018A6-1DE8-4214-89D6-04AF7C31A2F1}" type="presParOf" srcId="{C0CE4A02-759E-496D-900C-11A10CD97CCA}" destId="{8A0FD2AD-0F62-4723-8618-24858162830D}" srcOrd="10" destOrd="0" presId="urn:microsoft.com/office/officeart/2008/layout/BendingPictureCaption"/>
    <dgm:cxn modelId="{9842AA7E-AEE0-427C-B189-28A55EC60465}" type="presParOf" srcId="{8A0FD2AD-0F62-4723-8618-24858162830D}" destId="{6D30C81E-7269-4F02-8C9F-A9AB920A39FC}" srcOrd="0" destOrd="0" presId="urn:microsoft.com/office/officeart/2008/layout/BendingPictureCaption"/>
    <dgm:cxn modelId="{1A7992B1-E30F-44EC-9AC5-F3608037E9B2}" type="presParOf" srcId="{8A0FD2AD-0F62-4723-8618-24858162830D}" destId="{12CEE7C1-F554-4331-A719-F4C2FF039D36}" srcOrd="1" destOrd="0" presId="urn:microsoft.com/office/officeart/2008/layout/BendingPictureCapti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09D9035-E971-4E9F-B4EC-DAC6CFE4C793}" type="doc">
      <dgm:prSet loTypeId="urn:microsoft.com/office/officeart/2008/layout/AlternatingPictureCircles" loCatId="picture" qsTypeId="urn:microsoft.com/office/officeart/2005/8/quickstyle/3d3" qsCatId="3D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6959E025-E5F6-4A31-ADCD-39918049E960}">
      <dgm:prSet phldrT="[Texto]"/>
      <dgm:spPr/>
      <dgm:t>
        <a:bodyPr/>
        <a:lstStyle/>
        <a:p>
          <a:r>
            <a:rPr lang="es-EC" dirty="0"/>
            <a:t>1</a:t>
          </a:r>
        </a:p>
      </dgm:t>
    </dgm:pt>
    <dgm:pt modelId="{84AF8974-69E6-4B96-96A2-A68C4861E08B}" type="parTrans" cxnId="{DE8B83EE-3775-4B76-996F-925837A03338}">
      <dgm:prSet/>
      <dgm:spPr/>
      <dgm:t>
        <a:bodyPr/>
        <a:lstStyle/>
        <a:p>
          <a:endParaRPr lang="es-EC"/>
        </a:p>
      </dgm:t>
    </dgm:pt>
    <dgm:pt modelId="{61DD1814-9888-416C-B6F8-EEFC1BEFFAC2}" type="sibTrans" cxnId="{DE8B83EE-3775-4B76-996F-925837A03338}">
      <dgm:prSet/>
      <dgm:spPr/>
      <dgm:t>
        <a:bodyPr/>
        <a:lstStyle/>
        <a:p>
          <a:endParaRPr lang="es-EC"/>
        </a:p>
      </dgm:t>
    </dgm:pt>
    <dgm:pt modelId="{7DCEB28C-A76C-478F-A588-F397A3A95516}">
      <dgm:prSet phldrT="[Texto]"/>
      <dgm:spPr/>
      <dgm:t>
        <a:bodyPr/>
        <a:lstStyle/>
        <a:p>
          <a:r>
            <a:rPr lang="es-EC" dirty="0"/>
            <a:t>2</a:t>
          </a:r>
        </a:p>
      </dgm:t>
    </dgm:pt>
    <dgm:pt modelId="{A3DE734F-67EE-4F7F-9F44-24FA33C788A4}" type="parTrans" cxnId="{71C97D8B-77C0-4718-BA8D-ADF7393D5B5D}">
      <dgm:prSet/>
      <dgm:spPr/>
      <dgm:t>
        <a:bodyPr/>
        <a:lstStyle/>
        <a:p>
          <a:endParaRPr lang="es-EC"/>
        </a:p>
      </dgm:t>
    </dgm:pt>
    <dgm:pt modelId="{CE723EC6-5472-4F6F-8DD3-E0545A780FDD}" type="sibTrans" cxnId="{71C97D8B-77C0-4718-BA8D-ADF7393D5B5D}">
      <dgm:prSet/>
      <dgm:spPr/>
      <dgm:t>
        <a:bodyPr/>
        <a:lstStyle/>
        <a:p>
          <a:endParaRPr lang="es-EC"/>
        </a:p>
      </dgm:t>
    </dgm:pt>
    <dgm:pt modelId="{ADA47BE7-9256-4C19-80B4-D27F858C1CD0}">
      <dgm:prSet phldrT="[Texto]"/>
      <dgm:spPr/>
      <dgm:t>
        <a:bodyPr/>
        <a:lstStyle/>
        <a:p>
          <a:r>
            <a:rPr lang="es-EC" dirty="0"/>
            <a:t>3</a:t>
          </a:r>
        </a:p>
      </dgm:t>
    </dgm:pt>
    <dgm:pt modelId="{A6A8F2A5-69C1-438F-8AEF-32F064441AD6}" type="parTrans" cxnId="{F4E923C3-24AC-4052-B954-95BA5A8E110A}">
      <dgm:prSet/>
      <dgm:spPr/>
      <dgm:t>
        <a:bodyPr/>
        <a:lstStyle/>
        <a:p>
          <a:endParaRPr lang="es-EC"/>
        </a:p>
      </dgm:t>
    </dgm:pt>
    <dgm:pt modelId="{55F34D2C-4BBD-4692-B9A7-E0A9E7C7EDA4}" type="sibTrans" cxnId="{F4E923C3-24AC-4052-B954-95BA5A8E110A}">
      <dgm:prSet/>
      <dgm:spPr/>
      <dgm:t>
        <a:bodyPr/>
        <a:lstStyle/>
        <a:p>
          <a:endParaRPr lang="es-EC"/>
        </a:p>
      </dgm:t>
    </dgm:pt>
    <dgm:pt modelId="{35C43FDB-1142-4EC3-AAA6-66B8B96C7D8A}" type="pres">
      <dgm:prSet presAssocID="{309D9035-E971-4E9F-B4EC-DAC6CFE4C793}" presName="Name0" presStyleCnt="0">
        <dgm:presLayoutVars>
          <dgm:chMax/>
          <dgm:chPref/>
          <dgm:dir/>
        </dgm:presLayoutVars>
      </dgm:prSet>
      <dgm:spPr/>
    </dgm:pt>
    <dgm:pt modelId="{CED0A672-4B43-4B79-A97B-47C270BBCD48}" type="pres">
      <dgm:prSet presAssocID="{6959E025-E5F6-4A31-ADCD-39918049E960}" presName="composite" presStyleCnt="0"/>
      <dgm:spPr/>
    </dgm:pt>
    <dgm:pt modelId="{8CDE78A9-D5BC-4997-8DA7-A4CD51A6149F}" type="pres">
      <dgm:prSet presAssocID="{6959E025-E5F6-4A31-ADCD-39918049E960}" presName="Accent" presStyleLbl="alignNode1" presStyleIdx="0" presStyleCnt="5">
        <dgm:presLayoutVars>
          <dgm:chMax val="0"/>
          <dgm:chPref val="0"/>
        </dgm:presLayoutVars>
      </dgm:prSet>
      <dgm:spPr/>
    </dgm:pt>
    <dgm:pt modelId="{1DC31CE3-BCD2-4833-8D8D-79BA75D11281}" type="pres">
      <dgm:prSet presAssocID="{6959E025-E5F6-4A31-ADCD-39918049E960}" presName="Image" presStyleLbl="bgImgPlace1" presStyleIdx="0" presStyleCnt="3" custScaleX="159645" custScaleY="177491" custLinFactNeighborX="-30517" custLinFactNeighborY="630">
        <dgm:presLayoutVars>
          <dgm:chMax val="0"/>
          <dgm:chPref val="0"/>
          <dgm:bulletEnabled val="1"/>
        </dgm:presLayoutVars>
      </dgm:prSet>
      <dgm:spPr>
        <a:blipFill rotWithShape="1">
          <a:blip xmlns:r="http://schemas.openxmlformats.org/officeDocument/2006/relationships" r:embed="rId1"/>
          <a:srcRect/>
          <a:stretch>
            <a:fillRect l="-33000" r="-33000"/>
          </a:stretch>
        </a:blipFill>
      </dgm:spPr>
    </dgm:pt>
    <dgm:pt modelId="{90C8B5AF-2132-4D5D-8A39-6548FF203491}" type="pres">
      <dgm:prSet presAssocID="{6959E025-E5F6-4A31-ADCD-39918049E960}" presName="Parent" presStyleLbl="fgAccFollowNode1" presStyleIdx="0" presStyleCnt="3">
        <dgm:presLayoutVars>
          <dgm:chMax val="0"/>
          <dgm:chPref val="0"/>
          <dgm:bulletEnabled val="1"/>
        </dgm:presLayoutVars>
      </dgm:prSet>
      <dgm:spPr/>
    </dgm:pt>
    <dgm:pt modelId="{11412D28-3004-4BB2-B3AC-09908C6233C7}" type="pres">
      <dgm:prSet presAssocID="{6959E025-E5F6-4A31-ADCD-39918049E960}" presName="Space" presStyleCnt="0">
        <dgm:presLayoutVars>
          <dgm:chMax val="0"/>
          <dgm:chPref val="0"/>
        </dgm:presLayoutVars>
      </dgm:prSet>
      <dgm:spPr/>
    </dgm:pt>
    <dgm:pt modelId="{C2C29451-C08B-41FF-9EFD-DC8D6CE01A02}" type="pres">
      <dgm:prSet presAssocID="{61DD1814-9888-416C-B6F8-EEFC1BEFFAC2}" presName="ConnectorComposite" presStyleCnt="0"/>
      <dgm:spPr/>
    </dgm:pt>
    <dgm:pt modelId="{390E6F20-FEFF-4D06-AE61-A17D7AF5B9D7}" type="pres">
      <dgm:prSet presAssocID="{61DD1814-9888-416C-B6F8-EEFC1BEFFAC2}" presName="TopSpacing" presStyleCnt="0"/>
      <dgm:spPr/>
    </dgm:pt>
    <dgm:pt modelId="{17081F25-C2BF-4394-B396-EFD71D3108BE}" type="pres">
      <dgm:prSet presAssocID="{61DD1814-9888-416C-B6F8-EEFC1BEFFAC2}" presName="Connector" presStyleLbl="alignNode1" presStyleIdx="1" presStyleCnt="5"/>
      <dgm:spPr/>
    </dgm:pt>
    <dgm:pt modelId="{D50102FD-D30A-43FD-8478-9A08C804ED06}" type="pres">
      <dgm:prSet presAssocID="{61DD1814-9888-416C-B6F8-EEFC1BEFFAC2}" presName="BottomSpacing" presStyleCnt="0"/>
      <dgm:spPr/>
    </dgm:pt>
    <dgm:pt modelId="{42FAA474-8BB6-418B-AAD5-C46DEDC9606C}" type="pres">
      <dgm:prSet presAssocID="{7DCEB28C-A76C-478F-A588-F397A3A95516}" presName="composite" presStyleCnt="0"/>
      <dgm:spPr/>
    </dgm:pt>
    <dgm:pt modelId="{D11947AF-84FC-4A83-A2F0-CF62B144D3C7}" type="pres">
      <dgm:prSet presAssocID="{7DCEB28C-A76C-478F-A588-F397A3A95516}" presName="Accent" presStyleLbl="alignNode1" presStyleIdx="2" presStyleCnt="5">
        <dgm:presLayoutVars>
          <dgm:chMax val="0"/>
          <dgm:chPref val="0"/>
        </dgm:presLayoutVars>
      </dgm:prSet>
      <dgm:spPr/>
    </dgm:pt>
    <dgm:pt modelId="{0C4ECFA8-9B05-4B43-A0AA-BCD20BD78C21}" type="pres">
      <dgm:prSet presAssocID="{7DCEB28C-A76C-478F-A588-F397A3A95516}" presName="Image" presStyleLbl="bgImgPlace1" presStyleIdx="1" presStyleCnt="3" custScaleX="143249" custScaleY="177491" custLinFactNeighborX="28181" custLinFactNeighborY="2761">
        <dgm:presLayoutVars>
          <dgm:chMax val="0"/>
          <dgm:chPref val="0"/>
          <dgm:bulletEnabled val="1"/>
        </dgm:presLayoutVars>
      </dgm:prSet>
      <dgm:spPr>
        <a:blipFill rotWithShape="1">
          <a:blip xmlns:r="http://schemas.openxmlformats.org/officeDocument/2006/relationships" r:embed="rId2"/>
          <a:srcRect/>
          <a:stretch>
            <a:fillRect l="-33000" r="-33000"/>
          </a:stretch>
        </a:blipFill>
      </dgm:spPr>
    </dgm:pt>
    <dgm:pt modelId="{EF920BF8-41F4-47CD-98A8-4A76078B3265}" type="pres">
      <dgm:prSet presAssocID="{7DCEB28C-A76C-478F-A588-F397A3A95516}" presName="Parent" presStyleLbl="fgAccFollowNode1" presStyleIdx="1" presStyleCnt="3">
        <dgm:presLayoutVars>
          <dgm:chMax val="0"/>
          <dgm:chPref val="0"/>
          <dgm:bulletEnabled val="1"/>
        </dgm:presLayoutVars>
      </dgm:prSet>
      <dgm:spPr/>
    </dgm:pt>
    <dgm:pt modelId="{02FB6AB0-1B5E-4F3E-8ACF-4FFEDD169F8D}" type="pres">
      <dgm:prSet presAssocID="{7DCEB28C-A76C-478F-A588-F397A3A95516}" presName="Space" presStyleCnt="0">
        <dgm:presLayoutVars>
          <dgm:chMax val="0"/>
          <dgm:chPref val="0"/>
        </dgm:presLayoutVars>
      </dgm:prSet>
      <dgm:spPr/>
    </dgm:pt>
    <dgm:pt modelId="{A127A515-741E-4222-8A42-CC0EB4415F2A}" type="pres">
      <dgm:prSet presAssocID="{CE723EC6-5472-4F6F-8DD3-E0545A780FDD}" presName="ConnectorComposite" presStyleCnt="0"/>
      <dgm:spPr/>
    </dgm:pt>
    <dgm:pt modelId="{4F741CF8-53E2-4703-B6CF-2C9670D6F840}" type="pres">
      <dgm:prSet presAssocID="{CE723EC6-5472-4F6F-8DD3-E0545A780FDD}" presName="TopSpacing" presStyleCnt="0"/>
      <dgm:spPr/>
    </dgm:pt>
    <dgm:pt modelId="{36882B02-37DB-45D9-8807-1E7412B0DE99}" type="pres">
      <dgm:prSet presAssocID="{CE723EC6-5472-4F6F-8DD3-E0545A780FDD}" presName="Connector" presStyleLbl="alignNode1" presStyleIdx="3" presStyleCnt="5"/>
      <dgm:spPr/>
    </dgm:pt>
    <dgm:pt modelId="{035B810C-0794-4D3F-BA07-1E786FCA459C}" type="pres">
      <dgm:prSet presAssocID="{CE723EC6-5472-4F6F-8DD3-E0545A780FDD}" presName="BottomSpacing" presStyleCnt="0"/>
      <dgm:spPr/>
    </dgm:pt>
    <dgm:pt modelId="{A1F6016F-6FFB-4E7C-B0F2-F97FFE53C9D4}" type="pres">
      <dgm:prSet presAssocID="{ADA47BE7-9256-4C19-80B4-D27F858C1CD0}" presName="composite" presStyleCnt="0"/>
      <dgm:spPr/>
    </dgm:pt>
    <dgm:pt modelId="{B461FCF6-7624-4F4B-8D0D-EC34E5C32229}" type="pres">
      <dgm:prSet presAssocID="{ADA47BE7-9256-4C19-80B4-D27F858C1CD0}" presName="Accent" presStyleLbl="alignNode1" presStyleIdx="4" presStyleCnt="5">
        <dgm:presLayoutVars>
          <dgm:chMax val="0"/>
          <dgm:chPref val="0"/>
        </dgm:presLayoutVars>
      </dgm:prSet>
      <dgm:spPr/>
    </dgm:pt>
    <dgm:pt modelId="{ECEA8E9E-144F-401C-9F91-76815820867A}" type="pres">
      <dgm:prSet presAssocID="{ADA47BE7-9256-4C19-80B4-D27F858C1CD0}" presName="Image" presStyleLbl="bgImgPlace1" presStyleIdx="2" presStyleCnt="3" custScaleX="143249" custScaleY="177491" custLinFactNeighborX="-29853" custLinFactNeighborY="-6902">
        <dgm:presLayoutVars>
          <dgm:chMax val="0"/>
          <dgm:chPref val="0"/>
          <dgm:bulletEnabled val="1"/>
        </dgm:presLayoutVars>
      </dgm:prSet>
      <dgm:spPr>
        <a:blipFill rotWithShape="1">
          <a:blip xmlns:r="http://schemas.openxmlformats.org/officeDocument/2006/relationships" r:embed="rId3"/>
          <a:srcRect/>
          <a:stretch>
            <a:fillRect t="-3000" b="-3000"/>
          </a:stretch>
        </a:blipFill>
      </dgm:spPr>
    </dgm:pt>
    <dgm:pt modelId="{81AA81A3-CA2A-41A8-BC7A-D46B878AFAFD}" type="pres">
      <dgm:prSet presAssocID="{ADA47BE7-9256-4C19-80B4-D27F858C1CD0}" presName="Parent" presStyleLbl="fgAccFollowNode1" presStyleIdx="2" presStyleCnt="3">
        <dgm:presLayoutVars>
          <dgm:chMax val="0"/>
          <dgm:chPref val="0"/>
          <dgm:bulletEnabled val="1"/>
        </dgm:presLayoutVars>
      </dgm:prSet>
      <dgm:spPr/>
    </dgm:pt>
    <dgm:pt modelId="{2DA59810-2BF4-4B60-AF3D-53AED9CE369B}" type="pres">
      <dgm:prSet presAssocID="{ADA47BE7-9256-4C19-80B4-D27F858C1CD0}" presName="Space" presStyleCnt="0">
        <dgm:presLayoutVars>
          <dgm:chMax val="0"/>
          <dgm:chPref val="0"/>
        </dgm:presLayoutVars>
      </dgm:prSet>
      <dgm:spPr/>
    </dgm:pt>
  </dgm:ptLst>
  <dgm:cxnLst>
    <dgm:cxn modelId="{6968B61E-1E84-45F2-810B-53E0E4E324D4}" type="presOf" srcId="{7DCEB28C-A76C-478F-A588-F397A3A95516}" destId="{EF920BF8-41F4-47CD-98A8-4A76078B3265}" srcOrd="0" destOrd="0" presId="urn:microsoft.com/office/officeart/2008/layout/AlternatingPictureCircles"/>
    <dgm:cxn modelId="{311A8840-38CC-42C0-9EB4-078B3DC05C8A}" type="presOf" srcId="{6959E025-E5F6-4A31-ADCD-39918049E960}" destId="{90C8B5AF-2132-4D5D-8A39-6548FF203491}" srcOrd="0" destOrd="0" presId="urn:microsoft.com/office/officeart/2008/layout/AlternatingPictureCircles"/>
    <dgm:cxn modelId="{BC196E7E-B4B8-47EF-B5E7-987587A825C7}" type="presOf" srcId="{ADA47BE7-9256-4C19-80B4-D27F858C1CD0}" destId="{81AA81A3-CA2A-41A8-BC7A-D46B878AFAFD}" srcOrd="0" destOrd="0" presId="urn:microsoft.com/office/officeart/2008/layout/AlternatingPictureCircles"/>
    <dgm:cxn modelId="{71C97D8B-77C0-4718-BA8D-ADF7393D5B5D}" srcId="{309D9035-E971-4E9F-B4EC-DAC6CFE4C793}" destId="{7DCEB28C-A76C-478F-A588-F397A3A95516}" srcOrd="1" destOrd="0" parTransId="{A3DE734F-67EE-4F7F-9F44-24FA33C788A4}" sibTransId="{CE723EC6-5472-4F6F-8DD3-E0545A780FDD}"/>
    <dgm:cxn modelId="{F4E923C3-24AC-4052-B954-95BA5A8E110A}" srcId="{309D9035-E971-4E9F-B4EC-DAC6CFE4C793}" destId="{ADA47BE7-9256-4C19-80B4-D27F858C1CD0}" srcOrd="2" destOrd="0" parTransId="{A6A8F2A5-69C1-438F-8AEF-32F064441AD6}" sibTransId="{55F34D2C-4BBD-4692-B9A7-E0A9E7C7EDA4}"/>
    <dgm:cxn modelId="{5D61DCD6-4B32-4F64-A8FE-59DE52A34676}" type="presOf" srcId="{309D9035-E971-4E9F-B4EC-DAC6CFE4C793}" destId="{35C43FDB-1142-4EC3-AAA6-66B8B96C7D8A}" srcOrd="0" destOrd="0" presId="urn:microsoft.com/office/officeart/2008/layout/AlternatingPictureCircles"/>
    <dgm:cxn modelId="{DE8B83EE-3775-4B76-996F-925837A03338}" srcId="{309D9035-E971-4E9F-B4EC-DAC6CFE4C793}" destId="{6959E025-E5F6-4A31-ADCD-39918049E960}" srcOrd="0" destOrd="0" parTransId="{84AF8974-69E6-4B96-96A2-A68C4861E08B}" sibTransId="{61DD1814-9888-416C-B6F8-EEFC1BEFFAC2}"/>
    <dgm:cxn modelId="{FFE8EC0E-BDAD-45ED-965C-6816E31E66D4}" type="presParOf" srcId="{35C43FDB-1142-4EC3-AAA6-66B8B96C7D8A}" destId="{CED0A672-4B43-4B79-A97B-47C270BBCD48}" srcOrd="0" destOrd="0" presId="urn:microsoft.com/office/officeart/2008/layout/AlternatingPictureCircles"/>
    <dgm:cxn modelId="{610FABF0-7332-43BA-BFBB-B278A3B184B6}" type="presParOf" srcId="{CED0A672-4B43-4B79-A97B-47C270BBCD48}" destId="{8CDE78A9-D5BC-4997-8DA7-A4CD51A6149F}" srcOrd="0" destOrd="0" presId="urn:microsoft.com/office/officeart/2008/layout/AlternatingPictureCircles"/>
    <dgm:cxn modelId="{644126CA-ABFC-4268-88AE-F39B5692DFB6}" type="presParOf" srcId="{CED0A672-4B43-4B79-A97B-47C270BBCD48}" destId="{1DC31CE3-BCD2-4833-8D8D-79BA75D11281}" srcOrd="1" destOrd="0" presId="urn:microsoft.com/office/officeart/2008/layout/AlternatingPictureCircles"/>
    <dgm:cxn modelId="{370FED0C-A2C2-4707-95BD-FF2250D32011}" type="presParOf" srcId="{CED0A672-4B43-4B79-A97B-47C270BBCD48}" destId="{90C8B5AF-2132-4D5D-8A39-6548FF203491}" srcOrd="2" destOrd="0" presId="urn:microsoft.com/office/officeart/2008/layout/AlternatingPictureCircles"/>
    <dgm:cxn modelId="{B79AE5B1-E374-408D-B794-EB8EAA360DDD}" type="presParOf" srcId="{CED0A672-4B43-4B79-A97B-47C270BBCD48}" destId="{11412D28-3004-4BB2-B3AC-09908C6233C7}" srcOrd="3" destOrd="0" presId="urn:microsoft.com/office/officeart/2008/layout/AlternatingPictureCircles"/>
    <dgm:cxn modelId="{A9EDA27A-CDD9-42F0-B752-987B5B66073B}" type="presParOf" srcId="{35C43FDB-1142-4EC3-AAA6-66B8B96C7D8A}" destId="{C2C29451-C08B-41FF-9EFD-DC8D6CE01A02}" srcOrd="1" destOrd="0" presId="urn:microsoft.com/office/officeart/2008/layout/AlternatingPictureCircles"/>
    <dgm:cxn modelId="{B8F44899-4802-4A53-A218-25D484B122F1}" type="presParOf" srcId="{C2C29451-C08B-41FF-9EFD-DC8D6CE01A02}" destId="{390E6F20-FEFF-4D06-AE61-A17D7AF5B9D7}" srcOrd="0" destOrd="0" presId="urn:microsoft.com/office/officeart/2008/layout/AlternatingPictureCircles"/>
    <dgm:cxn modelId="{8A22B373-2B06-49E9-82FE-60AA5EA9F24A}" type="presParOf" srcId="{C2C29451-C08B-41FF-9EFD-DC8D6CE01A02}" destId="{17081F25-C2BF-4394-B396-EFD71D3108BE}" srcOrd="1" destOrd="0" presId="urn:microsoft.com/office/officeart/2008/layout/AlternatingPictureCircles"/>
    <dgm:cxn modelId="{CBA32B49-04B5-47E9-85DE-8B1B55BA55AF}" type="presParOf" srcId="{C2C29451-C08B-41FF-9EFD-DC8D6CE01A02}" destId="{D50102FD-D30A-43FD-8478-9A08C804ED06}" srcOrd="2" destOrd="0" presId="urn:microsoft.com/office/officeart/2008/layout/AlternatingPictureCircles"/>
    <dgm:cxn modelId="{D9965507-6AD2-4371-93AD-939EB7313CDD}" type="presParOf" srcId="{35C43FDB-1142-4EC3-AAA6-66B8B96C7D8A}" destId="{42FAA474-8BB6-418B-AAD5-C46DEDC9606C}" srcOrd="2" destOrd="0" presId="urn:microsoft.com/office/officeart/2008/layout/AlternatingPictureCircles"/>
    <dgm:cxn modelId="{512E5522-697B-4582-BA2C-42C2694BCFC9}" type="presParOf" srcId="{42FAA474-8BB6-418B-AAD5-C46DEDC9606C}" destId="{D11947AF-84FC-4A83-A2F0-CF62B144D3C7}" srcOrd="0" destOrd="0" presId="urn:microsoft.com/office/officeart/2008/layout/AlternatingPictureCircles"/>
    <dgm:cxn modelId="{54A4F24B-679B-49DD-B5B1-E5027195C929}" type="presParOf" srcId="{42FAA474-8BB6-418B-AAD5-C46DEDC9606C}" destId="{0C4ECFA8-9B05-4B43-A0AA-BCD20BD78C21}" srcOrd="1" destOrd="0" presId="urn:microsoft.com/office/officeart/2008/layout/AlternatingPictureCircles"/>
    <dgm:cxn modelId="{E39E4671-23CE-4863-9A33-3617E5622E9D}" type="presParOf" srcId="{42FAA474-8BB6-418B-AAD5-C46DEDC9606C}" destId="{EF920BF8-41F4-47CD-98A8-4A76078B3265}" srcOrd="2" destOrd="0" presId="urn:microsoft.com/office/officeart/2008/layout/AlternatingPictureCircles"/>
    <dgm:cxn modelId="{FB437F0E-6FC1-459B-9451-33208147B30B}" type="presParOf" srcId="{42FAA474-8BB6-418B-AAD5-C46DEDC9606C}" destId="{02FB6AB0-1B5E-4F3E-8ACF-4FFEDD169F8D}" srcOrd="3" destOrd="0" presId="urn:microsoft.com/office/officeart/2008/layout/AlternatingPictureCircles"/>
    <dgm:cxn modelId="{4A76023E-C21B-4932-A481-C6EE854ACAC0}" type="presParOf" srcId="{35C43FDB-1142-4EC3-AAA6-66B8B96C7D8A}" destId="{A127A515-741E-4222-8A42-CC0EB4415F2A}" srcOrd="3" destOrd="0" presId="urn:microsoft.com/office/officeart/2008/layout/AlternatingPictureCircles"/>
    <dgm:cxn modelId="{F01C999E-04D8-4AE2-A474-090673B72CCB}" type="presParOf" srcId="{A127A515-741E-4222-8A42-CC0EB4415F2A}" destId="{4F741CF8-53E2-4703-B6CF-2C9670D6F840}" srcOrd="0" destOrd="0" presId="urn:microsoft.com/office/officeart/2008/layout/AlternatingPictureCircles"/>
    <dgm:cxn modelId="{2BDF759F-7494-4CFE-9B14-C2F582FA6B97}" type="presParOf" srcId="{A127A515-741E-4222-8A42-CC0EB4415F2A}" destId="{36882B02-37DB-45D9-8807-1E7412B0DE99}" srcOrd="1" destOrd="0" presId="urn:microsoft.com/office/officeart/2008/layout/AlternatingPictureCircles"/>
    <dgm:cxn modelId="{12B89D7F-42BD-4C8E-9E3D-ED999F573028}" type="presParOf" srcId="{A127A515-741E-4222-8A42-CC0EB4415F2A}" destId="{035B810C-0794-4D3F-BA07-1E786FCA459C}" srcOrd="2" destOrd="0" presId="urn:microsoft.com/office/officeart/2008/layout/AlternatingPictureCircles"/>
    <dgm:cxn modelId="{267E3C27-62BC-4E3B-B90B-65504CE44B58}" type="presParOf" srcId="{35C43FDB-1142-4EC3-AAA6-66B8B96C7D8A}" destId="{A1F6016F-6FFB-4E7C-B0F2-F97FFE53C9D4}" srcOrd="4" destOrd="0" presId="urn:microsoft.com/office/officeart/2008/layout/AlternatingPictureCircles"/>
    <dgm:cxn modelId="{0FDA56C7-E229-4145-BD85-EF534D649B53}" type="presParOf" srcId="{A1F6016F-6FFB-4E7C-B0F2-F97FFE53C9D4}" destId="{B461FCF6-7624-4F4B-8D0D-EC34E5C32229}" srcOrd="0" destOrd="0" presId="urn:microsoft.com/office/officeart/2008/layout/AlternatingPictureCircles"/>
    <dgm:cxn modelId="{7D5E12C2-CA44-4118-A6F8-CFAA80401B8B}" type="presParOf" srcId="{A1F6016F-6FFB-4E7C-B0F2-F97FFE53C9D4}" destId="{ECEA8E9E-144F-401C-9F91-76815820867A}" srcOrd="1" destOrd="0" presId="urn:microsoft.com/office/officeart/2008/layout/AlternatingPictureCircles"/>
    <dgm:cxn modelId="{72EA9902-8FCB-4A0A-86CB-D3024DE66819}" type="presParOf" srcId="{A1F6016F-6FFB-4E7C-B0F2-F97FFE53C9D4}" destId="{81AA81A3-CA2A-41A8-BC7A-D46B878AFAFD}" srcOrd="2" destOrd="0" presId="urn:microsoft.com/office/officeart/2008/layout/AlternatingPictureCircles"/>
    <dgm:cxn modelId="{8ACC99E4-5C4D-4109-BAAE-1A3C1EED1C77}" type="presParOf" srcId="{A1F6016F-6FFB-4E7C-B0F2-F97FFE53C9D4}" destId="{2DA59810-2BF4-4B60-AF3D-53AED9CE369B}" srcOrd="3" destOrd="0" presId="urn:microsoft.com/office/officeart/2008/layout/AlternatingPictureCircle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848264-26C7-4192-BDD4-373210F9B785}">
      <dsp:nvSpPr>
        <dsp:cNvPr id="0" name=""/>
        <dsp:cNvSpPr/>
      </dsp:nvSpPr>
      <dsp:spPr>
        <a:xfrm>
          <a:off x="-7593648" y="-1165847"/>
          <a:ext cx="9078484" cy="9078484"/>
        </a:xfrm>
        <a:prstGeom prst="blockArc">
          <a:avLst>
            <a:gd name="adj1" fmla="val 18900000"/>
            <a:gd name="adj2" fmla="val 2700000"/>
            <a:gd name="adj3" fmla="val 238"/>
          </a:avLst>
        </a:prstGeom>
        <a:noFill/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CA2D9E-3D25-4312-82B2-D1CA75183905}">
      <dsp:nvSpPr>
        <dsp:cNvPr id="0" name=""/>
        <dsp:cNvSpPr/>
      </dsp:nvSpPr>
      <dsp:spPr>
        <a:xfrm>
          <a:off x="574610" y="355285"/>
          <a:ext cx="6871451" cy="71030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Desarrollar servicios web haciendo uso de </a:t>
          </a:r>
          <a:r>
            <a:rPr lang="es-ES" sz="1500" kern="1200" dirty="0" err="1"/>
            <a:t>SpringBoot</a:t>
          </a:r>
          <a:r>
            <a:rPr lang="es-ES" sz="1500" kern="1200" dirty="0"/>
            <a:t> para crear un API REST que permita consultar a la BD COUCHBASE.</a:t>
          </a:r>
          <a:endParaRPr lang="en-US" sz="1500" kern="1200" dirty="0"/>
        </a:p>
      </dsp:txBody>
      <dsp:txXfrm>
        <a:off x="574610" y="355285"/>
        <a:ext cx="6871451" cy="710301"/>
      </dsp:txXfrm>
    </dsp:sp>
    <dsp:sp modelId="{5FD1BF0F-72A2-4AE7-AA71-90464920C860}">
      <dsp:nvSpPr>
        <dsp:cNvPr id="0" name=""/>
        <dsp:cNvSpPr/>
      </dsp:nvSpPr>
      <dsp:spPr>
        <a:xfrm>
          <a:off x="64995" y="197709"/>
          <a:ext cx="1019230" cy="1025454"/>
        </a:xfrm>
        <a:prstGeom prst="flowChartAlternateProcess">
          <a:avLst/>
        </a:prstGeom>
        <a:blipFill rotWithShape="0">
          <a:blip xmlns:r="http://schemas.openxmlformats.org/officeDocument/2006/relationships" r:embed="rId1"/>
          <a:srcRect/>
          <a:stretch>
            <a:fillRect t="-3000" b="-3000"/>
          </a:stretch>
        </a:blip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FB5051-D005-4C47-83C0-BA44A5F48A07}">
      <dsp:nvSpPr>
        <dsp:cNvPr id="0" name=""/>
        <dsp:cNvSpPr/>
      </dsp:nvSpPr>
      <dsp:spPr>
        <a:xfrm>
          <a:off x="1158881" y="1420603"/>
          <a:ext cx="6287179" cy="710301"/>
        </a:xfrm>
        <a:prstGeom prst="rect">
          <a:avLst/>
        </a:prstGeom>
        <a:gradFill rotWithShape="0">
          <a:gsLst>
            <a:gs pos="0">
              <a:schemeClr val="accent2">
                <a:hueOff val="-718792"/>
                <a:satOff val="4944"/>
                <a:lumOff val="549"/>
                <a:alphaOff val="0"/>
                <a:tint val="96000"/>
                <a:lumMod val="102000"/>
              </a:schemeClr>
            </a:gs>
            <a:gs pos="100000">
              <a:schemeClr val="accent2">
                <a:hueOff val="-718792"/>
                <a:satOff val="4944"/>
                <a:lumOff val="549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Determinar zonas de alto tráfico en un momento dado (Temporalidad) a través de </a:t>
          </a:r>
          <a:r>
            <a:rPr lang="es-ES" sz="1500" kern="1200" dirty="0" err="1"/>
            <a:t>Queries</a:t>
          </a:r>
          <a:r>
            <a:rPr lang="es-ES" sz="1500" kern="1200" dirty="0"/>
            <a:t> Geográficos para asistir en la toma de decisiones.</a:t>
          </a:r>
          <a:endParaRPr lang="en-US" sz="1500" kern="1200" dirty="0"/>
        </a:p>
      </dsp:txBody>
      <dsp:txXfrm>
        <a:off x="1158881" y="1420603"/>
        <a:ext cx="6287179" cy="710301"/>
      </dsp:txXfrm>
    </dsp:sp>
    <dsp:sp modelId="{DB7B18A1-8A10-4BB7-A51D-088A84A16FED}">
      <dsp:nvSpPr>
        <dsp:cNvPr id="0" name=""/>
        <dsp:cNvSpPr/>
      </dsp:nvSpPr>
      <dsp:spPr>
        <a:xfrm>
          <a:off x="647682" y="1262757"/>
          <a:ext cx="1022399" cy="1025995"/>
        </a:xfrm>
        <a:prstGeom prst="flowChartAlternateProcess">
          <a:avLst/>
        </a:prstGeom>
        <a:blipFill rotWithShape="0">
          <a:blip xmlns:r="http://schemas.openxmlformats.org/officeDocument/2006/relationships" r:embed="rId2"/>
          <a:srcRect/>
          <a:stretch>
            <a:fillRect l="-39000" r="-39000"/>
          </a:stretch>
        </a:blipFill>
        <a:ln w="9525" cap="rnd" cmpd="sng" algn="ctr">
          <a:solidFill>
            <a:schemeClr val="accent2">
              <a:hueOff val="-718792"/>
              <a:satOff val="4944"/>
              <a:lumOff val="54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6F0222-D41B-47D7-AE42-D36482F9BDD9}">
      <dsp:nvSpPr>
        <dsp:cNvPr id="0" name=""/>
        <dsp:cNvSpPr/>
      </dsp:nvSpPr>
      <dsp:spPr>
        <a:xfrm>
          <a:off x="1426054" y="2485921"/>
          <a:ext cx="6020007" cy="710301"/>
        </a:xfrm>
        <a:prstGeom prst="rect">
          <a:avLst/>
        </a:prstGeom>
        <a:gradFill rotWithShape="0">
          <a:gsLst>
            <a:gs pos="0">
              <a:schemeClr val="accent2">
                <a:hueOff val="-1437584"/>
                <a:satOff val="9889"/>
                <a:lumOff val="1098"/>
                <a:alphaOff val="0"/>
                <a:tint val="96000"/>
                <a:lumMod val="102000"/>
              </a:schemeClr>
            </a:gs>
            <a:gs pos="100000">
              <a:schemeClr val="accent2">
                <a:hueOff val="-1437584"/>
                <a:satOff val="9889"/>
                <a:lumOff val="1098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Reducir el número de puntos de trayectorias recolectadas mediante el Algoritmo Douglas-</a:t>
          </a:r>
          <a:r>
            <a:rPr lang="es-ES" sz="1500" kern="1200" dirty="0" err="1"/>
            <a:t>Peucker</a:t>
          </a:r>
          <a:r>
            <a:rPr lang="es-ES" sz="1500" kern="1200" dirty="0"/>
            <a:t> para sintetizar la información mediante de servicios web.</a:t>
          </a:r>
          <a:endParaRPr lang="en-US" sz="1500" kern="1200" dirty="0"/>
        </a:p>
      </dsp:txBody>
      <dsp:txXfrm>
        <a:off x="1426054" y="2485921"/>
        <a:ext cx="6020007" cy="710301"/>
      </dsp:txXfrm>
    </dsp:sp>
    <dsp:sp modelId="{D2BA41B8-6277-4DC8-BF1C-BBEF5A9038FE}">
      <dsp:nvSpPr>
        <dsp:cNvPr id="0" name=""/>
        <dsp:cNvSpPr/>
      </dsp:nvSpPr>
      <dsp:spPr>
        <a:xfrm>
          <a:off x="913056" y="2328075"/>
          <a:ext cx="1025995" cy="1025995"/>
        </a:xfrm>
        <a:prstGeom prst="round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9525" cap="rnd" cmpd="sng" algn="ctr">
          <a:solidFill>
            <a:srgbClr val="80C34F">
              <a:hueOff val="-718792"/>
              <a:satOff val="4944"/>
              <a:lumOff val="549"/>
              <a:alphaOff val="0"/>
            </a:srgb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359820-655A-4C4D-BA57-28AF6E3C1A28}">
      <dsp:nvSpPr>
        <dsp:cNvPr id="0" name=""/>
        <dsp:cNvSpPr/>
      </dsp:nvSpPr>
      <dsp:spPr>
        <a:xfrm>
          <a:off x="1426054" y="3550565"/>
          <a:ext cx="6020007" cy="710301"/>
        </a:xfrm>
        <a:prstGeom prst="rect">
          <a:avLst/>
        </a:prstGeom>
        <a:gradFill rotWithShape="0">
          <a:gsLst>
            <a:gs pos="0">
              <a:schemeClr val="accent2">
                <a:hueOff val="-2156377"/>
                <a:satOff val="14833"/>
                <a:lumOff val="1646"/>
                <a:alphaOff val="0"/>
                <a:tint val="96000"/>
                <a:lumMod val="102000"/>
              </a:schemeClr>
            </a:gs>
            <a:gs pos="100000">
              <a:schemeClr val="accent2">
                <a:hueOff val="-2156377"/>
                <a:satOff val="14833"/>
                <a:lumOff val="1646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Gestionar información y almacenarla en base de datos COUCHBASE proporcionada por la aplicación móvil, aplicación web y el dispositivo del bus.</a:t>
          </a:r>
          <a:endParaRPr lang="en-US" sz="1500" kern="1200" dirty="0"/>
        </a:p>
      </dsp:txBody>
      <dsp:txXfrm>
        <a:off x="1426054" y="3550565"/>
        <a:ext cx="6020007" cy="710301"/>
      </dsp:txXfrm>
    </dsp:sp>
    <dsp:sp modelId="{467F6063-EA98-42F7-81A6-C16728E52BE6}">
      <dsp:nvSpPr>
        <dsp:cNvPr id="0" name=""/>
        <dsp:cNvSpPr/>
      </dsp:nvSpPr>
      <dsp:spPr>
        <a:xfrm>
          <a:off x="913056" y="3392718"/>
          <a:ext cx="1025995" cy="1025995"/>
        </a:xfrm>
        <a:prstGeom prst="flowChartAlternateProcess">
          <a:avLst/>
        </a:prstGeom>
        <a:blipFill rotWithShape="0">
          <a:blip xmlns:r="http://schemas.openxmlformats.org/officeDocument/2006/relationships" r:embed="rId4"/>
          <a:srcRect/>
          <a:stretch>
            <a:fillRect l="-39000" r="-39000"/>
          </a:stretch>
        </a:blipFill>
        <a:ln w="9525" cap="rnd" cmpd="sng" algn="ctr">
          <a:solidFill>
            <a:schemeClr val="accent2">
              <a:hueOff val="-2156377"/>
              <a:satOff val="14833"/>
              <a:lumOff val="164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48B2F3-333F-4BF1-B744-15DE83DEB919}">
      <dsp:nvSpPr>
        <dsp:cNvPr id="0" name=""/>
        <dsp:cNvSpPr/>
      </dsp:nvSpPr>
      <dsp:spPr>
        <a:xfrm>
          <a:off x="1158881" y="4615883"/>
          <a:ext cx="6287179" cy="710301"/>
        </a:xfrm>
        <a:prstGeom prst="rect">
          <a:avLst/>
        </a:prstGeom>
        <a:gradFill rotWithShape="0">
          <a:gsLst>
            <a:gs pos="0">
              <a:schemeClr val="accent2">
                <a:hueOff val="-2875169"/>
                <a:satOff val="19778"/>
                <a:lumOff val="2195"/>
                <a:alphaOff val="0"/>
                <a:tint val="96000"/>
                <a:lumMod val="102000"/>
              </a:schemeClr>
            </a:gs>
            <a:gs pos="100000">
              <a:schemeClr val="accent2">
                <a:hueOff val="-2875169"/>
                <a:satOff val="19778"/>
                <a:lumOff val="2195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Identificar Paradas cercanas según la ubicación del usuario (App Móvil) mediante </a:t>
          </a:r>
          <a:r>
            <a:rPr lang="es-ES" sz="1500" kern="1200" dirty="0" err="1"/>
            <a:t>Queries</a:t>
          </a:r>
          <a:r>
            <a:rPr lang="es-ES" sz="1500" kern="1200" dirty="0"/>
            <a:t> Geográficos.</a:t>
          </a:r>
          <a:endParaRPr lang="en-US" sz="1500" kern="1200" dirty="0"/>
        </a:p>
      </dsp:txBody>
      <dsp:txXfrm>
        <a:off x="1158881" y="4615883"/>
        <a:ext cx="6287179" cy="710301"/>
      </dsp:txXfrm>
    </dsp:sp>
    <dsp:sp modelId="{E0A597EC-5C63-4736-A832-1FB28E5B06D0}">
      <dsp:nvSpPr>
        <dsp:cNvPr id="0" name=""/>
        <dsp:cNvSpPr/>
      </dsp:nvSpPr>
      <dsp:spPr>
        <a:xfrm>
          <a:off x="616957" y="4467696"/>
          <a:ext cx="1025995" cy="1025995"/>
        </a:xfrm>
        <a:prstGeom prst="roundRect">
          <a:avLst/>
        </a:prstGeom>
        <a:blipFill rotWithShape="0">
          <a:blip xmlns:r="http://schemas.openxmlformats.org/officeDocument/2006/relationships" r:embed="rId5"/>
          <a:srcRect/>
          <a:stretch>
            <a:fillRect l="-21000" r="-21000"/>
          </a:stretch>
        </a:blipFill>
        <a:ln w="9525" cap="rnd" cmpd="sng" algn="ctr">
          <a:solidFill>
            <a:schemeClr val="accent2">
              <a:hueOff val="-2875169"/>
              <a:satOff val="19778"/>
              <a:lumOff val="219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EE0916-453A-4CB8-BE46-6544C8F1A577}">
      <dsp:nvSpPr>
        <dsp:cNvPr id="0" name=""/>
        <dsp:cNvSpPr/>
      </dsp:nvSpPr>
      <dsp:spPr>
        <a:xfrm>
          <a:off x="574610" y="5681201"/>
          <a:ext cx="6871451" cy="710301"/>
        </a:xfrm>
        <a:prstGeom prst="rect">
          <a:avLst/>
        </a:prstGeom>
        <a:gradFill rotWithShape="0">
          <a:gsLst>
            <a:gs pos="0">
              <a:schemeClr val="accent2">
                <a:hueOff val="-3593961"/>
                <a:satOff val="24722"/>
                <a:lumOff val="2744"/>
                <a:alphaOff val="0"/>
                <a:tint val="96000"/>
                <a:lumMod val="102000"/>
              </a:schemeClr>
            </a:gs>
            <a:gs pos="100000">
              <a:schemeClr val="accent2">
                <a:hueOff val="-3593961"/>
                <a:satOff val="24722"/>
                <a:lumOff val="2744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3802" tIns="38100" rIns="38100" bIns="3810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Realizar el cálculo aproximado del tiempo que tardará un Bus en llegar a una determinada parada.</a:t>
          </a:r>
          <a:r>
            <a:rPr lang="x-none" sz="1500" kern="1200" dirty="0"/>
            <a:t> </a:t>
          </a:r>
          <a:endParaRPr lang="en-US" sz="1500" kern="1200" dirty="0"/>
        </a:p>
      </dsp:txBody>
      <dsp:txXfrm>
        <a:off x="574610" y="5681201"/>
        <a:ext cx="6871451" cy="710301"/>
      </dsp:txXfrm>
    </dsp:sp>
    <dsp:sp modelId="{5A1C2E6E-80FD-495A-998A-18E66AA25D4E}">
      <dsp:nvSpPr>
        <dsp:cNvPr id="0" name=""/>
        <dsp:cNvSpPr/>
      </dsp:nvSpPr>
      <dsp:spPr>
        <a:xfrm>
          <a:off x="61612" y="5523354"/>
          <a:ext cx="1025995" cy="1025995"/>
        </a:xfrm>
        <a:prstGeom prst="flowChartAlternateProcess">
          <a:avLst/>
        </a:prstGeom>
        <a:blipFill rotWithShape="0">
          <a:blip xmlns:r="http://schemas.openxmlformats.org/officeDocument/2006/relationships" r:embed="rId6"/>
          <a:srcRect/>
          <a:stretch>
            <a:fillRect l="-21000" r="-21000"/>
          </a:stretch>
        </a:blipFill>
        <a:ln w="9525" cap="rnd" cmpd="sng" algn="ctr">
          <a:solidFill>
            <a:schemeClr val="accent2">
              <a:hueOff val="-3593961"/>
              <a:satOff val="24722"/>
              <a:lumOff val="274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DE78A9-D5BC-4997-8DA7-A4CD51A6149F}">
      <dsp:nvSpPr>
        <dsp:cNvPr id="0" name=""/>
        <dsp:cNvSpPr/>
      </dsp:nvSpPr>
      <dsp:spPr>
        <a:xfrm>
          <a:off x="1560922" y="303538"/>
          <a:ext cx="922473" cy="922458"/>
        </a:xfrm>
        <a:prstGeom prst="donut">
          <a:avLst>
            <a:gd name="adj" fmla="val 110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C31CE3-BCD2-4833-8D8D-79BA75D11281}">
      <dsp:nvSpPr>
        <dsp:cNvPr id="0" name=""/>
        <dsp:cNvSpPr/>
      </dsp:nvSpPr>
      <dsp:spPr>
        <a:xfrm>
          <a:off x="0" y="8842"/>
          <a:ext cx="1811094" cy="1522646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t="-9000" b="-9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0C8B5AF-2132-4D5D-8A39-6548FF203491}">
      <dsp:nvSpPr>
        <dsp:cNvPr id="0" name=""/>
        <dsp:cNvSpPr/>
      </dsp:nvSpPr>
      <dsp:spPr>
        <a:xfrm>
          <a:off x="1662421" y="405036"/>
          <a:ext cx="719474" cy="719462"/>
        </a:xfrm>
        <a:prstGeom prst="ellipse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 dirty="0"/>
            <a:t>7</a:t>
          </a:r>
        </a:p>
      </dsp:txBody>
      <dsp:txXfrm>
        <a:off x="1767786" y="510399"/>
        <a:ext cx="508744" cy="508736"/>
      </dsp:txXfrm>
    </dsp:sp>
    <dsp:sp modelId="{17081F25-C2BF-4394-B396-EFD71D3108BE}">
      <dsp:nvSpPr>
        <dsp:cNvPr id="0" name=""/>
        <dsp:cNvSpPr/>
      </dsp:nvSpPr>
      <dsp:spPr>
        <a:xfrm>
          <a:off x="1761294" y="1663638"/>
          <a:ext cx="183406" cy="183406"/>
        </a:xfrm>
        <a:prstGeom prst="flowChartConnector">
          <a:avLst/>
        </a:prstGeom>
        <a:solidFill>
          <a:schemeClr val="accent5">
            <a:hueOff val="-928905"/>
            <a:satOff val="914"/>
            <a:lumOff val="2059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11947AF-84FC-4A83-A2F0-CF62B144D3C7}">
      <dsp:nvSpPr>
        <dsp:cNvPr id="0" name=""/>
        <dsp:cNvSpPr/>
      </dsp:nvSpPr>
      <dsp:spPr>
        <a:xfrm>
          <a:off x="1269101" y="2284700"/>
          <a:ext cx="922473" cy="922458"/>
        </a:xfrm>
        <a:prstGeom prst="donut">
          <a:avLst>
            <a:gd name="adj" fmla="val 11010"/>
          </a:avLst>
        </a:prstGeom>
        <a:solidFill>
          <a:schemeClr val="accent5">
            <a:hueOff val="-1857811"/>
            <a:satOff val="1829"/>
            <a:lumOff val="4118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4ECFA8-9B05-4B43-A0AA-BCD20BD78C21}">
      <dsp:nvSpPr>
        <dsp:cNvPr id="0" name=""/>
        <dsp:cNvSpPr/>
      </dsp:nvSpPr>
      <dsp:spPr>
        <a:xfrm>
          <a:off x="2030846" y="2008284"/>
          <a:ext cx="1625090" cy="1522646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t="-3000" b="-3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EF920BF8-41F4-47CD-98A8-4A76078B3265}">
      <dsp:nvSpPr>
        <dsp:cNvPr id="0" name=""/>
        <dsp:cNvSpPr/>
      </dsp:nvSpPr>
      <dsp:spPr>
        <a:xfrm>
          <a:off x="1370601" y="2386197"/>
          <a:ext cx="719474" cy="719462"/>
        </a:xfrm>
        <a:prstGeom prst="ellipse">
          <a:avLst/>
        </a:prstGeom>
        <a:solidFill>
          <a:schemeClr val="accent5">
            <a:tint val="40000"/>
            <a:alpha val="90000"/>
            <a:hueOff val="-2271095"/>
            <a:satOff val="3537"/>
            <a:lumOff val="77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 dirty="0"/>
            <a:t>8</a:t>
          </a:r>
        </a:p>
      </dsp:txBody>
      <dsp:txXfrm>
        <a:off x="1475966" y="2491560"/>
        <a:ext cx="508744" cy="508736"/>
      </dsp:txXfrm>
    </dsp:sp>
    <dsp:sp modelId="{36882B02-37DB-45D9-8807-1E7412B0DE99}">
      <dsp:nvSpPr>
        <dsp:cNvPr id="0" name=""/>
        <dsp:cNvSpPr/>
      </dsp:nvSpPr>
      <dsp:spPr>
        <a:xfrm>
          <a:off x="1761294" y="3644799"/>
          <a:ext cx="183406" cy="183406"/>
        </a:xfrm>
        <a:prstGeom prst="flowChartConnector">
          <a:avLst/>
        </a:prstGeom>
        <a:solidFill>
          <a:schemeClr val="accent5">
            <a:hueOff val="-2786716"/>
            <a:satOff val="2743"/>
            <a:lumOff val="6177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461FCF6-7624-4F4B-8D0D-EC34E5C32229}">
      <dsp:nvSpPr>
        <dsp:cNvPr id="0" name=""/>
        <dsp:cNvSpPr/>
      </dsp:nvSpPr>
      <dsp:spPr>
        <a:xfrm>
          <a:off x="1514421" y="4265861"/>
          <a:ext cx="922473" cy="922458"/>
        </a:xfrm>
        <a:prstGeom prst="donut">
          <a:avLst>
            <a:gd name="adj" fmla="val 11010"/>
          </a:avLst>
        </a:prstGeom>
        <a:solidFill>
          <a:schemeClr val="accent5">
            <a:hueOff val="-3715622"/>
            <a:satOff val="3658"/>
            <a:lumOff val="8236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CEA8E9E-144F-401C-9F91-76815820867A}">
      <dsp:nvSpPr>
        <dsp:cNvPr id="0" name=""/>
        <dsp:cNvSpPr/>
      </dsp:nvSpPr>
      <dsp:spPr>
        <a:xfrm>
          <a:off x="31090" y="3906550"/>
          <a:ext cx="1625090" cy="1522646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t="-1000" b="-1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1AA81A3-CA2A-41A8-BC7A-D46B878AFAFD}">
      <dsp:nvSpPr>
        <dsp:cNvPr id="0" name=""/>
        <dsp:cNvSpPr/>
      </dsp:nvSpPr>
      <dsp:spPr>
        <a:xfrm>
          <a:off x="1615920" y="4367359"/>
          <a:ext cx="719474" cy="719462"/>
        </a:xfrm>
        <a:prstGeom prst="ellipse">
          <a:avLst/>
        </a:prstGeom>
        <a:solidFill>
          <a:schemeClr val="accent5">
            <a:tint val="40000"/>
            <a:alpha val="90000"/>
            <a:hueOff val="-4542189"/>
            <a:satOff val="7075"/>
            <a:lumOff val="155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 dirty="0"/>
            <a:t>7</a:t>
          </a:r>
        </a:p>
      </dsp:txBody>
      <dsp:txXfrm>
        <a:off x="1721285" y="4472722"/>
        <a:ext cx="508744" cy="50873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DE78A9-D5BC-4997-8DA7-A4CD51A6149F}">
      <dsp:nvSpPr>
        <dsp:cNvPr id="0" name=""/>
        <dsp:cNvSpPr/>
      </dsp:nvSpPr>
      <dsp:spPr>
        <a:xfrm>
          <a:off x="1560922" y="303538"/>
          <a:ext cx="922473" cy="922458"/>
        </a:xfrm>
        <a:prstGeom prst="donut">
          <a:avLst>
            <a:gd name="adj" fmla="val 110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C31CE3-BCD2-4833-8D8D-79BA75D11281}">
      <dsp:nvSpPr>
        <dsp:cNvPr id="0" name=""/>
        <dsp:cNvSpPr/>
      </dsp:nvSpPr>
      <dsp:spPr>
        <a:xfrm>
          <a:off x="0" y="8842"/>
          <a:ext cx="1811094" cy="1522646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6000" r="-6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0C8B5AF-2132-4D5D-8A39-6548FF203491}">
      <dsp:nvSpPr>
        <dsp:cNvPr id="0" name=""/>
        <dsp:cNvSpPr/>
      </dsp:nvSpPr>
      <dsp:spPr>
        <a:xfrm>
          <a:off x="1662421" y="405036"/>
          <a:ext cx="719474" cy="719462"/>
        </a:xfrm>
        <a:prstGeom prst="ellipse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 dirty="0"/>
            <a:t>4</a:t>
          </a:r>
        </a:p>
      </dsp:txBody>
      <dsp:txXfrm>
        <a:off x="1767786" y="510399"/>
        <a:ext cx="508744" cy="508736"/>
      </dsp:txXfrm>
    </dsp:sp>
    <dsp:sp modelId="{17081F25-C2BF-4394-B396-EFD71D3108BE}">
      <dsp:nvSpPr>
        <dsp:cNvPr id="0" name=""/>
        <dsp:cNvSpPr/>
      </dsp:nvSpPr>
      <dsp:spPr>
        <a:xfrm>
          <a:off x="1761294" y="1663638"/>
          <a:ext cx="183406" cy="183406"/>
        </a:xfrm>
        <a:prstGeom prst="flowChartConnector">
          <a:avLst/>
        </a:prstGeom>
        <a:solidFill>
          <a:schemeClr val="accent4">
            <a:hueOff val="4910119"/>
            <a:satOff val="-461"/>
            <a:lumOff val="588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11947AF-84FC-4A83-A2F0-CF62B144D3C7}">
      <dsp:nvSpPr>
        <dsp:cNvPr id="0" name=""/>
        <dsp:cNvSpPr/>
      </dsp:nvSpPr>
      <dsp:spPr>
        <a:xfrm>
          <a:off x="1269101" y="2284700"/>
          <a:ext cx="922473" cy="922458"/>
        </a:xfrm>
        <a:prstGeom prst="donut">
          <a:avLst>
            <a:gd name="adj" fmla="val 11010"/>
          </a:avLst>
        </a:prstGeom>
        <a:solidFill>
          <a:schemeClr val="accent4">
            <a:hueOff val="9820237"/>
            <a:satOff val="-922"/>
            <a:lumOff val="1176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4ECFA8-9B05-4B43-A0AA-BCD20BD78C21}">
      <dsp:nvSpPr>
        <dsp:cNvPr id="0" name=""/>
        <dsp:cNvSpPr/>
      </dsp:nvSpPr>
      <dsp:spPr>
        <a:xfrm>
          <a:off x="2030846" y="2008284"/>
          <a:ext cx="1625090" cy="1522646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l="-33000" r="-33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EF920BF8-41F4-47CD-98A8-4A76078B3265}">
      <dsp:nvSpPr>
        <dsp:cNvPr id="0" name=""/>
        <dsp:cNvSpPr/>
      </dsp:nvSpPr>
      <dsp:spPr>
        <a:xfrm>
          <a:off x="1370601" y="2386197"/>
          <a:ext cx="719474" cy="719462"/>
        </a:xfrm>
        <a:prstGeom prst="ellipse">
          <a:avLst/>
        </a:prstGeom>
        <a:solidFill>
          <a:schemeClr val="accent4">
            <a:tint val="40000"/>
            <a:alpha val="90000"/>
            <a:hueOff val="10155278"/>
            <a:satOff val="-430"/>
            <a:lumOff val="11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 dirty="0"/>
            <a:t>5</a:t>
          </a:r>
        </a:p>
      </dsp:txBody>
      <dsp:txXfrm>
        <a:off x="1475966" y="2491560"/>
        <a:ext cx="508744" cy="508736"/>
      </dsp:txXfrm>
    </dsp:sp>
    <dsp:sp modelId="{36882B02-37DB-45D9-8807-1E7412B0DE99}">
      <dsp:nvSpPr>
        <dsp:cNvPr id="0" name=""/>
        <dsp:cNvSpPr/>
      </dsp:nvSpPr>
      <dsp:spPr>
        <a:xfrm>
          <a:off x="1761294" y="3644799"/>
          <a:ext cx="183406" cy="183406"/>
        </a:xfrm>
        <a:prstGeom prst="flowChartConnector">
          <a:avLst/>
        </a:prstGeom>
        <a:solidFill>
          <a:schemeClr val="accent4">
            <a:hueOff val="14730356"/>
            <a:satOff val="-1384"/>
            <a:lumOff val="1764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461FCF6-7624-4F4B-8D0D-EC34E5C32229}">
      <dsp:nvSpPr>
        <dsp:cNvPr id="0" name=""/>
        <dsp:cNvSpPr/>
      </dsp:nvSpPr>
      <dsp:spPr>
        <a:xfrm>
          <a:off x="1514421" y="4265861"/>
          <a:ext cx="922473" cy="922458"/>
        </a:xfrm>
        <a:prstGeom prst="donut">
          <a:avLst>
            <a:gd name="adj" fmla="val 11010"/>
          </a:avLst>
        </a:prstGeom>
        <a:solidFill>
          <a:schemeClr val="accent4">
            <a:hueOff val="19640475"/>
            <a:satOff val="-1845"/>
            <a:lumOff val="2352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CEA8E9E-144F-401C-9F91-76815820867A}">
      <dsp:nvSpPr>
        <dsp:cNvPr id="0" name=""/>
        <dsp:cNvSpPr/>
      </dsp:nvSpPr>
      <dsp:spPr>
        <a:xfrm>
          <a:off x="31090" y="3906550"/>
          <a:ext cx="1625090" cy="1522646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33000" r="-33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1AA81A3-CA2A-41A8-BC7A-D46B878AFAFD}">
      <dsp:nvSpPr>
        <dsp:cNvPr id="0" name=""/>
        <dsp:cNvSpPr/>
      </dsp:nvSpPr>
      <dsp:spPr>
        <a:xfrm>
          <a:off x="1615920" y="4367359"/>
          <a:ext cx="719474" cy="719462"/>
        </a:xfrm>
        <a:prstGeom prst="ellipse">
          <a:avLst/>
        </a:prstGeom>
        <a:solidFill>
          <a:schemeClr val="accent4">
            <a:tint val="40000"/>
            <a:alpha val="90000"/>
            <a:hueOff val="20310557"/>
            <a:satOff val="-860"/>
            <a:lumOff val="22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 dirty="0"/>
            <a:t>6</a:t>
          </a:r>
        </a:p>
      </dsp:txBody>
      <dsp:txXfrm>
        <a:off x="1721285" y="4472722"/>
        <a:ext cx="508744" cy="5087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5D1901-D00C-4EFB-9EC6-588DA842142A}">
      <dsp:nvSpPr>
        <dsp:cNvPr id="0" name=""/>
        <dsp:cNvSpPr/>
      </dsp:nvSpPr>
      <dsp:spPr>
        <a:xfrm rot="5400000">
          <a:off x="456711" y="2006164"/>
          <a:ext cx="1373461" cy="2285409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AC41F95-1B87-4FCC-89D1-CDB5DA5CF44E}">
      <dsp:nvSpPr>
        <dsp:cNvPr id="0" name=""/>
        <dsp:cNvSpPr/>
      </dsp:nvSpPr>
      <dsp:spPr>
        <a:xfrm>
          <a:off x="227446" y="2689009"/>
          <a:ext cx="2063280" cy="1808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Enfocarse en la Demanda</a:t>
          </a:r>
          <a:endParaRPr lang="en-US" sz="2300" kern="1200"/>
        </a:p>
      </dsp:txBody>
      <dsp:txXfrm>
        <a:off x="227446" y="2689009"/>
        <a:ext cx="2063280" cy="1808586"/>
      </dsp:txXfrm>
    </dsp:sp>
    <dsp:sp modelId="{41D56A95-D02A-4072-A20A-08699002BA87}">
      <dsp:nvSpPr>
        <dsp:cNvPr id="0" name=""/>
        <dsp:cNvSpPr/>
      </dsp:nvSpPr>
      <dsp:spPr>
        <a:xfrm>
          <a:off x="1901429" y="1837910"/>
          <a:ext cx="389298" cy="389298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5">
                <a:hueOff val="-928905"/>
                <a:satOff val="914"/>
                <a:lumOff val="2059"/>
                <a:alphaOff val="0"/>
                <a:tint val="96000"/>
                <a:lumMod val="102000"/>
              </a:schemeClr>
            </a:gs>
            <a:gs pos="100000">
              <a:schemeClr val="accent5">
                <a:hueOff val="-928905"/>
                <a:satOff val="914"/>
                <a:lumOff val="2059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5">
              <a:hueOff val="-928905"/>
              <a:satOff val="914"/>
              <a:lumOff val="2059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68C281D-91F9-42C6-8D9C-E9B86553AF6E}">
      <dsp:nvSpPr>
        <dsp:cNvPr id="0" name=""/>
        <dsp:cNvSpPr/>
      </dsp:nvSpPr>
      <dsp:spPr>
        <a:xfrm rot="5400000">
          <a:off x="2982570" y="1381138"/>
          <a:ext cx="1373461" cy="2285409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5">
                <a:hueOff val="-1857811"/>
                <a:satOff val="1829"/>
                <a:lumOff val="4118"/>
                <a:alphaOff val="0"/>
                <a:tint val="96000"/>
                <a:lumMod val="102000"/>
              </a:schemeClr>
            </a:gs>
            <a:gs pos="100000">
              <a:schemeClr val="accent5">
                <a:hueOff val="-1857811"/>
                <a:satOff val="1829"/>
                <a:lumOff val="4118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5">
              <a:hueOff val="-1857811"/>
              <a:satOff val="1829"/>
              <a:lumOff val="4118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AA1F666-E52D-41D0-9A5E-9761F7C3DBCA}">
      <dsp:nvSpPr>
        <dsp:cNvPr id="0" name=""/>
        <dsp:cNvSpPr/>
      </dsp:nvSpPr>
      <dsp:spPr>
        <a:xfrm>
          <a:off x="2753305" y="2063983"/>
          <a:ext cx="2063280" cy="1808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Uso de las TICs.</a:t>
          </a:r>
          <a:endParaRPr lang="en-US" sz="2300" kern="1200"/>
        </a:p>
      </dsp:txBody>
      <dsp:txXfrm>
        <a:off x="2753305" y="2063983"/>
        <a:ext cx="2063280" cy="1808586"/>
      </dsp:txXfrm>
    </dsp:sp>
    <dsp:sp modelId="{696F6B5E-FD3E-4B88-B2A9-63C4D830041F}">
      <dsp:nvSpPr>
        <dsp:cNvPr id="0" name=""/>
        <dsp:cNvSpPr/>
      </dsp:nvSpPr>
      <dsp:spPr>
        <a:xfrm>
          <a:off x="4427287" y="1212883"/>
          <a:ext cx="389298" cy="389298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5">
                <a:hueOff val="-2786716"/>
                <a:satOff val="2743"/>
                <a:lumOff val="6177"/>
                <a:alphaOff val="0"/>
                <a:tint val="96000"/>
                <a:lumMod val="102000"/>
              </a:schemeClr>
            </a:gs>
            <a:gs pos="100000">
              <a:schemeClr val="accent5">
                <a:hueOff val="-2786716"/>
                <a:satOff val="2743"/>
                <a:lumOff val="6177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5">
              <a:hueOff val="-2786716"/>
              <a:satOff val="2743"/>
              <a:lumOff val="6177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E2B2739-2BCF-49E1-8F6E-C2D6CC1A630F}">
      <dsp:nvSpPr>
        <dsp:cNvPr id="0" name=""/>
        <dsp:cNvSpPr/>
      </dsp:nvSpPr>
      <dsp:spPr>
        <a:xfrm rot="5400000">
          <a:off x="5508428" y="756112"/>
          <a:ext cx="1373461" cy="2285409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5">
                <a:hueOff val="-3715622"/>
                <a:satOff val="3658"/>
                <a:lumOff val="8236"/>
                <a:alphaOff val="0"/>
                <a:tint val="96000"/>
                <a:lumMod val="102000"/>
              </a:schemeClr>
            </a:gs>
            <a:gs pos="100000">
              <a:schemeClr val="accent5">
                <a:hueOff val="-3715622"/>
                <a:satOff val="3658"/>
                <a:lumOff val="8236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5">
              <a:hueOff val="-3715622"/>
              <a:satOff val="3658"/>
              <a:lumOff val="8236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6317DB9-6ECA-4CD4-8F53-C843716FBFBD}">
      <dsp:nvSpPr>
        <dsp:cNvPr id="0" name=""/>
        <dsp:cNvSpPr/>
      </dsp:nvSpPr>
      <dsp:spPr>
        <a:xfrm>
          <a:off x="5279163" y="1438957"/>
          <a:ext cx="2063280" cy="1808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/>
            <a:t>Coordinación de políticas ambientales y coordinación institucional.</a:t>
          </a:r>
          <a:endParaRPr lang="en-US" sz="2300" kern="1200" dirty="0"/>
        </a:p>
      </dsp:txBody>
      <dsp:txXfrm>
        <a:off x="5279163" y="1438957"/>
        <a:ext cx="2063280" cy="18085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C47D5F-4F0B-4EDC-B510-DF8491CCD69D}">
      <dsp:nvSpPr>
        <dsp:cNvPr id="0" name=""/>
        <dsp:cNvSpPr/>
      </dsp:nvSpPr>
      <dsp:spPr>
        <a:xfrm>
          <a:off x="1311165" y="784057"/>
          <a:ext cx="1048932" cy="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E2DA3C-93A6-4EDE-9043-31007BE3D7E2}">
      <dsp:nvSpPr>
        <dsp:cNvPr id="0" name=""/>
        <dsp:cNvSpPr/>
      </dsp:nvSpPr>
      <dsp:spPr>
        <a:xfrm>
          <a:off x="2423033" y="695982"/>
          <a:ext cx="120627" cy="226516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-411313"/>
            <a:satOff val="2361"/>
            <a:lumOff val="156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411313"/>
              <a:satOff val="2361"/>
              <a:lumOff val="15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BFEB79-13B7-4F0D-9B10-630D67C5A568}">
      <dsp:nvSpPr>
        <dsp:cNvPr id="0" name=""/>
        <dsp:cNvSpPr/>
      </dsp:nvSpPr>
      <dsp:spPr>
        <a:xfrm>
          <a:off x="633470" y="237514"/>
          <a:ext cx="1093157" cy="109315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421" tIns="42421" rIns="42421" bIns="42421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793559" y="397603"/>
        <a:ext cx="772979" cy="772979"/>
      </dsp:txXfrm>
    </dsp:sp>
    <dsp:sp modelId="{F9B775A6-BD9F-4A47-873D-511DC8DF29C7}">
      <dsp:nvSpPr>
        <dsp:cNvPr id="0" name=""/>
        <dsp:cNvSpPr/>
      </dsp:nvSpPr>
      <dsp:spPr>
        <a:xfrm>
          <a:off x="0" y="1496233"/>
          <a:ext cx="236009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-822625"/>
            <a:satOff val="4723"/>
            <a:lumOff val="312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822625"/>
              <a:satOff val="4723"/>
              <a:lumOff val="31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167" tIns="165100" rIns="186167" bIns="1651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Aplicación Móvil:</a:t>
          </a:r>
          <a:r>
            <a:rPr lang="es-ES" sz="1200" kern="1200" dirty="0"/>
            <a:t> Dispositivo Operativo Android.</a:t>
          </a:r>
          <a:endParaRPr lang="en-US" sz="1200" kern="1200" dirty="0"/>
        </a:p>
      </dsp:txBody>
      <dsp:txXfrm>
        <a:off x="0" y="1889353"/>
        <a:ext cx="2360097" cy="1572480"/>
      </dsp:txXfrm>
    </dsp:sp>
    <dsp:sp modelId="{F6435E6E-D9DD-4E60-BB7C-C62C2424AA60}">
      <dsp:nvSpPr>
        <dsp:cNvPr id="0" name=""/>
        <dsp:cNvSpPr/>
      </dsp:nvSpPr>
      <dsp:spPr>
        <a:xfrm>
          <a:off x="2622330" y="784184"/>
          <a:ext cx="2360097" cy="72"/>
        </a:xfrm>
        <a:prstGeom prst="rect">
          <a:avLst/>
        </a:prstGeom>
        <a:solidFill>
          <a:schemeClr val="accent2">
            <a:tint val="40000"/>
            <a:alpha val="90000"/>
            <a:hueOff val="-1233938"/>
            <a:satOff val="7084"/>
            <a:lumOff val="467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1233938"/>
              <a:satOff val="7084"/>
              <a:lumOff val="46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B25FED-E615-47B4-8456-F080C8B0227B}">
      <dsp:nvSpPr>
        <dsp:cNvPr id="0" name=""/>
        <dsp:cNvSpPr/>
      </dsp:nvSpPr>
      <dsp:spPr>
        <a:xfrm>
          <a:off x="5045364" y="696089"/>
          <a:ext cx="120627" cy="226622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-1645251"/>
            <a:satOff val="9445"/>
            <a:lumOff val="623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1645251"/>
              <a:satOff val="9445"/>
              <a:lumOff val="62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900E9A-ADDD-436F-BD1C-6D7A8E78BE73}">
      <dsp:nvSpPr>
        <dsp:cNvPr id="0" name=""/>
        <dsp:cNvSpPr/>
      </dsp:nvSpPr>
      <dsp:spPr>
        <a:xfrm>
          <a:off x="3255801" y="237641"/>
          <a:ext cx="1093157" cy="1093157"/>
        </a:xfrm>
        <a:prstGeom prst="ellipse">
          <a:avLst/>
        </a:prstGeom>
        <a:gradFill rotWithShape="0">
          <a:gsLst>
            <a:gs pos="0">
              <a:schemeClr val="accent2">
                <a:hueOff val="-1197987"/>
                <a:satOff val="8241"/>
                <a:lumOff val="915"/>
                <a:alphaOff val="0"/>
                <a:tint val="96000"/>
                <a:lumMod val="102000"/>
              </a:schemeClr>
            </a:gs>
            <a:gs pos="100000">
              <a:schemeClr val="accent2">
                <a:hueOff val="-1197987"/>
                <a:satOff val="8241"/>
                <a:lumOff val="915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2">
              <a:hueOff val="-1197987"/>
              <a:satOff val="8241"/>
              <a:lumOff val="915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421" tIns="42421" rIns="42421" bIns="42421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415890" y="397730"/>
        <a:ext cx="772979" cy="772979"/>
      </dsp:txXfrm>
    </dsp:sp>
    <dsp:sp modelId="{4EF00228-E3C7-48D9-B188-49E895DFEE11}">
      <dsp:nvSpPr>
        <dsp:cNvPr id="0" name=""/>
        <dsp:cNvSpPr/>
      </dsp:nvSpPr>
      <dsp:spPr>
        <a:xfrm>
          <a:off x="2622330" y="1496526"/>
          <a:ext cx="236009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-2056564"/>
            <a:satOff val="11806"/>
            <a:lumOff val="779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2056564"/>
              <a:satOff val="11806"/>
              <a:lumOff val="77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167" tIns="165100" rIns="186167" bIns="1651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Cliente/Administrador Web:</a:t>
          </a:r>
          <a:r>
            <a:rPr lang="es-ES" sz="1200" kern="1200" dirty="0"/>
            <a:t> HTML 5 con Spring.</a:t>
          </a:r>
          <a:endParaRPr lang="en-US" sz="1200" kern="1200" dirty="0"/>
        </a:p>
      </dsp:txBody>
      <dsp:txXfrm>
        <a:off x="2622330" y="1889646"/>
        <a:ext cx="2360097" cy="1572480"/>
      </dsp:txXfrm>
    </dsp:sp>
    <dsp:sp modelId="{A940F43A-EA3E-4663-94C8-00FEFBE36EBE}">
      <dsp:nvSpPr>
        <dsp:cNvPr id="0" name=""/>
        <dsp:cNvSpPr/>
      </dsp:nvSpPr>
      <dsp:spPr>
        <a:xfrm>
          <a:off x="5244662" y="784184"/>
          <a:ext cx="2360097" cy="72"/>
        </a:xfrm>
        <a:prstGeom prst="rect">
          <a:avLst/>
        </a:prstGeom>
        <a:solidFill>
          <a:schemeClr val="accent2">
            <a:tint val="40000"/>
            <a:alpha val="90000"/>
            <a:hueOff val="-2467877"/>
            <a:satOff val="14168"/>
            <a:lumOff val="935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2467877"/>
              <a:satOff val="14168"/>
              <a:lumOff val="93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291ADD-E609-48DE-9FBE-205346E168F2}">
      <dsp:nvSpPr>
        <dsp:cNvPr id="0" name=""/>
        <dsp:cNvSpPr/>
      </dsp:nvSpPr>
      <dsp:spPr>
        <a:xfrm>
          <a:off x="7667695" y="696089"/>
          <a:ext cx="120627" cy="226622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-2879189"/>
            <a:satOff val="16529"/>
            <a:lumOff val="1091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2879189"/>
              <a:satOff val="16529"/>
              <a:lumOff val="109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DE9843-808A-49BE-98E8-22A88B4A9E70}">
      <dsp:nvSpPr>
        <dsp:cNvPr id="0" name=""/>
        <dsp:cNvSpPr/>
      </dsp:nvSpPr>
      <dsp:spPr>
        <a:xfrm>
          <a:off x="5878132" y="237641"/>
          <a:ext cx="1093157" cy="1093157"/>
        </a:xfrm>
        <a:prstGeom prst="ellipse">
          <a:avLst/>
        </a:prstGeom>
        <a:gradFill rotWithShape="0">
          <a:gsLst>
            <a:gs pos="0">
              <a:schemeClr val="accent2">
                <a:hueOff val="-2395974"/>
                <a:satOff val="16481"/>
                <a:lumOff val="1829"/>
                <a:alphaOff val="0"/>
                <a:tint val="96000"/>
                <a:lumMod val="102000"/>
              </a:schemeClr>
            </a:gs>
            <a:gs pos="100000">
              <a:schemeClr val="accent2">
                <a:hueOff val="-2395974"/>
                <a:satOff val="16481"/>
                <a:lumOff val="1829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2">
              <a:hueOff val="-2395974"/>
              <a:satOff val="16481"/>
              <a:lumOff val="1829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421" tIns="42421" rIns="42421" bIns="42421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038221" y="397730"/>
        <a:ext cx="772979" cy="772979"/>
      </dsp:txXfrm>
    </dsp:sp>
    <dsp:sp modelId="{5F5AA7FF-08DE-494B-94E0-5A72F00148C7}">
      <dsp:nvSpPr>
        <dsp:cNvPr id="0" name=""/>
        <dsp:cNvSpPr/>
      </dsp:nvSpPr>
      <dsp:spPr>
        <a:xfrm>
          <a:off x="5244662" y="1496526"/>
          <a:ext cx="236009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-3290502"/>
            <a:satOff val="18890"/>
            <a:lumOff val="1247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3290502"/>
              <a:satOff val="18890"/>
              <a:lumOff val="124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167" tIns="165100" rIns="186167" bIns="1651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/>
            <a:t>Prototipo de Hardware para el monitoreo del bus: </a:t>
          </a:r>
          <a:r>
            <a:rPr lang="es-ES" sz="1200" kern="1200"/>
            <a:t>Arduino, módulo GPRS (Sistema Global para las Comunicaciones Moviles), GPS (Sistema de Posicionamiento Global).</a:t>
          </a:r>
          <a:endParaRPr lang="en-US" sz="1200" kern="1200"/>
        </a:p>
      </dsp:txBody>
      <dsp:txXfrm>
        <a:off x="5244662" y="1889646"/>
        <a:ext cx="2360097" cy="1572480"/>
      </dsp:txXfrm>
    </dsp:sp>
    <dsp:sp modelId="{52786059-2A06-4A6A-990A-2A8510A6634C}">
      <dsp:nvSpPr>
        <dsp:cNvPr id="0" name=""/>
        <dsp:cNvSpPr/>
      </dsp:nvSpPr>
      <dsp:spPr>
        <a:xfrm>
          <a:off x="7866993" y="784184"/>
          <a:ext cx="1180048" cy="72"/>
        </a:xfrm>
        <a:prstGeom prst="rect">
          <a:avLst/>
        </a:prstGeom>
        <a:solidFill>
          <a:schemeClr val="accent2">
            <a:tint val="40000"/>
            <a:alpha val="90000"/>
            <a:hueOff val="-3701814"/>
            <a:satOff val="21251"/>
            <a:lumOff val="1402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3701814"/>
              <a:satOff val="21251"/>
              <a:lumOff val="140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BA2D9C-76EB-4333-AFEF-0247115EF6B0}">
      <dsp:nvSpPr>
        <dsp:cNvPr id="0" name=""/>
        <dsp:cNvSpPr/>
      </dsp:nvSpPr>
      <dsp:spPr>
        <a:xfrm>
          <a:off x="8500463" y="237641"/>
          <a:ext cx="1093157" cy="1093157"/>
        </a:xfrm>
        <a:prstGeom prst="ellipse">
          <a:avLst/>
        </a:prstGeom>
        <a:gradFill rotWithShape="0">
          <a:gsLst>
            <a:gs pos="0">
              <a:schemeClr val="accent2">
                <a:hueOff val="-3593961"/>
                <a:satOff val="24722"/>
                <a:lumOff val="2744"/>
                <a:alphaOff val="0"/>
                <a:tint val="96000"/>
                <a:lumMod val="102000"/>
              </a:schemeClr>
            </a:gs>
            <a:gs pos="100000">
              <a:schemeClr val="accent2">
                <a:hueOff val="-3593961"/>
                <a:satOff val="24722"/>
                <a:lumOff val="2744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 w="9525" cap="rnd" cmpd="sng" algn="ctr">
          <a:solidFill>
            <a:schemeClr val="accent2">
              <a:hueOff val="-3593961"/>
              <a:satOff val="24722"/>
              <a:lumOff val="2744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421" tIns="42421" rIns="42421" bIns="42421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8660552" y="397730"/>
        <a:ext cx="772979" cy="772979"/>
      </dsp:txXfrm>
    </dsp:sp>
    <dsp:sp modelId="{B4D235E6-A785-4879-891C-A253C9718061}">
      <dsp:nvSpPr>
        <dsp:cNvPr id="0" name=""/>
        <dsp:cNvSpPr/>
      </dsp:nvSpPr>
      <dsp:spPr>
        <a:xfrm>
          <a:off x="7866993" y="1496526"/>
          <a:ext cx="236009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-4524440"/>
            <a:satOff val="25974"/>
            <a:lumOff val="1714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4524440"/>
              <a:satOff val="25974"/>
              <a:lumOff val="171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167" tIns="165100" rIns="186167" bIns="1651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Web </a:t>
          </a:r>
          <a:r>
            <a:rPr lang="es-ES" sz="1200" b="1" kern="1200" dirty="0" err="1"/>
            <a:t>Services</a:t>
          </a:r>
          <a:r>
            <a:rPr lang="es-ES" sz="1200" b="1" kern="1200" dirty="0"/>
            <a:t>: </a:t>
          </a:r>
          <a:r>
            <a:rPr lang="es-ES" sz="1200" kern="1200" dirty="0"/>
            <a:t>Capa de servicios Web y Geográfico</a:t>
          </a:r>
          <a:endParaRPr lang="en-US" sz="1200" kern="1200" dirty="0"/>
        </a:p>
      </dsp:txBody>
      <dsp:txXfrm>
        <a:off x="7866993" y="1889646"/>
        <a:ext cx="2360097" cy="15724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01DDE5-FA15-4169-98DD-11A496759EF1}">
      <dsp:nvSpPr>
        <dsp:cNvPr id="0" name=""/>
        <dsp:cNvSpPr/>
      </dsp:nvSpPr>
      <dsp:spPr>
        <a:xfrm>
          <a:off x="2228755" y="207"/>
          <a:ext cx="2035364" cy="2035364"/>
        </a:xfrm>
        <a:prstGeom prst="downArrow">
          <a:avLst>
            <a:gd name="adj1" fmla="val 50000"/>
            <a:gd name="adj2" fmla="val 3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/>
            <a:t>CouchBase (Base de Datos Documental).</a:t>
          </a:r>
          <a:endParaRPr lang="en-US" sz="1100" kern="1200"/>
        </a:p>
      </dsp:txBody>
      <dsp:txXfrm>
        <a:off x="2737596" y="207"/>
        <a:ext cx="1017682" cy="1679175"/>
      </dsp:txXfrm>
    </dsp:sp>
    <dsp:sp modelId="{41DFF8B5-98F5-4710-8731-EC83EDEA25BA}">
      <dsp:nvSpPr>
        <dsp:cNvPr id="0" name=""/>
        <dsp:cNvSpPr/>
      </dsp:nvSpPr>
      <dsp:spPr>
        <a:xfrm rot="5400000">
          <a:off x="3763566" y="1535017"/>
          <a:ext cx="2035364" cy="2035364"/>
        </a:xfrm>
        <a:prstGeom prst="downArrow">
          <a:avLst>
            <a:gd name="adj1" fmla="val 50000"/>
            <a:gd name="adj2" fmla="val 35000"/>
          </a:avLst>
        </a:prstGeom>
        <a:solidFill>
          <a:schemeClr val="accent2">
            <a:hueOff val="-1197987"/>
            <a:satOff val="8241"/>
            <a:lumOff val="91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/>
            <a:t>SpringBoot (Framework)</a:t>
          </a:r>
          <a:endParaRPr lang="en-US" sz="1100" kern="1200"/>
        </a:p>
      </dsp:txBody>
      <dsp:txXfrm rot="-5400000">
        <a:off x="4119756" y="2043858"/>
        <a:ext cx="1679175" cy="1017682"/>
      </dsp:txXfrm>
    </dsp:sp>
    <dsp:sp modelId="{09AA7176-4F36-42DD-9F80-B1864A2887A7}">
      <dsp:nvSpPr>
        <dsp:cNvPr id="0" name=""/>
        <dsp:cNvSpPr/>
      </dsp:nvSpPr>
      <dsp:spPr>
        <a:xfrm rot="10800000">
          <a:off x="2228755" y="3069828"/>
          <a:ext cx="2035364" cy="2035364"/>
        </a:xfrm>
        <a:prstGeom prst="downArrow">
          <a:avLst>
            <a:gd name="adj1" fmla="val 50000"/>
            <a:gd name="adj2" fmla="val 35000"/>
          </a:avLst>
        </a:prstGeom>
        <a:solidFill>
          <a:schemeClr val="accent2">
            <a:hueOff val="-2395974"/>
            <a:satOff val="16481"/>
            <a:lumOff val="182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Maven (Herramienta de Software Java)</a:t>
          </a:r>
          <a:endParaRPr lang="en-US" sz="1100" kern="1200" dirty="0"/>
        </a:p>
      </dsp:txBody>
      <dsp:txXfrm rot="10800000">
        <a:off x="2737596" y="3426017"/>
        <a:ext cx="1017682" cy="1679175"/>
      </dsp:txXfrm>
    </dsp:sp>
    <dsp:sp modelId="{2BBFD07B-B73A-4481-94C9-BA497B2E9A4B}">
      <dsp:nvSpPr>
        <dsp:cNvPr id="0" name=""/>
        <dsp:cNvSpPr/>
      </dsp:nvSpPr>
      <dsp:spPr>
        <a:xfrm rot="16200000">
          <a:off x="693944" y="1535017"/>
          <a:ext cx="2035364" cy="2035364"/>
        </a:xfrm>
        <a:prstGeom prst="downArrow">
          <a:avLst>
            <a:gd name="adj1" fmla="val 50000"/>
            <a:gd name="adj2" fmla="val 35000"/>
          </a:avLst>
        </a:prstGeom>
        <a:solidFill>
          <a:schemeClr val="accent2">
            <a:hueOff val="-3593961"/>
            <a:satOff val="24722"/>
            <a:lumOff val="274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ElasticSearch</a:t>
          </a:r>
          <a:r>
            <a:rPr lang="en-US" sz="1100" kern="1200" dirty="0"/>
            <a:t> Motor de </a:t>
          </a:r>
          <a:r>
            <a:rPr lang="en-US" sz="1100" kern="1200" dirty="0" err="1"/>
            <a:t>Busqueda</a:t>
          </a:r>
          <a:endParaRPr lang="en-US" sz="1100" kern="1200" dirty="0"/>
        </a:p>
      </dsp:txBody>
      <dsp:txXfrm rot="5400000">
        <a:off x="693945" y="2043858"/>
        <a:ext cx="1679175" cy="10176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6EDE86-4841-4423-8834-AD62CAE8B29A}">
      <dsp:nvSpPr>
        <dsp:cNvPr id="0" name=""/>
        <dsp:cNvSpPr/>
      </dsp:nvSpPr>
      <dsp:spPr>
        <a:xfrm>
          <a:off x="1354667" y="317045"/>
          <a:ext cx="2344362" cy="2344719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44FF62D-EB2F-4CB8-84BC-7B92F9164869}">
      <dsp:nvSpPr>
        <dsp:cNvPr id="0" name=""/>
        <dsp:cNvSpPr/>
      </dsp:nvSpPr>
      <dsp:spPr>
        <a:xfrm>
          <a:off x="1872848" y="1163560"/>
          <a:ext cx="1302717" cy="6512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Servicios Web Basados en  API REST.</a:t>
          </a:r>
          <a:endParaRPr lang="en-US" sz="1100" kern="1200" dirty="0"/>
        </a:p>
      </dsp:txBody>
      <dsp:txXfrm>
        <a:off x="1872848" y="1163560"/>
        <a:ext cx="1302717" cy="651202"/>
      </dsp:txXfrm>
    </dsp:sp>
    <dsp:sp modelId="{740F670D-C257-4DD2-A167-B42FD84DADBA}">
      <dsp:nvSpPr>
        <dsp:cNvPr id="0" name=""/>
        <dsp:cNvSpPr/>
      </dsp:nvSpPr>
      <dsp:spPr>
        <a:xfrm>
          <a:off x="703528" y="1664261"/>
          <a:ext cx="2344362" cy="2344719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21E8DA4-AF73-439A-AA6C-E4CC59E5833F}">
      <dsp:nvSpPr>
        <dsp:cNvPr id="0" name=""/>
        <dsp:cNvSpPr/>
      </dsp:nvSpPr>
      <dsp:spPr>
        <a:xfrm>
          <a:off x="1224351" y="2518568"/>
          <a:ext cx="1302717" cy="6512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Comunicación con la Base de datos documental (</a:t>
          </a:r>
          <a:r>
            <a:rPr lang="es-ES" sz="1100" kern="1200" dirty="0" err="1"/>
            <a:t>CouchBase</a:t>
          </a:r>
          <a:r>
            <a:rPr lang="es-ES" sz="1100" kern="1200" dirty="0"/>
            <a:t>).</a:t>
          </a:r>
          <a:endParaRPr lang="en-US" sz="1100" kern="1200" dirty="0"/>
        </a:p>
      </dsp:txBody>
      <dsp:txXfrm>
        <a:off x="1224351" y="2518568"/>
        <a:ext cx="1302717" cy="651202"/>
      </dsp:txXfrm>
    </dsp:sp>
    <dsp:sp modelId="{C20B9A7A-A499-4976-A6D4-03ACBD011DA8}">
      <dsp:nvSpPr>
        <dsp:cNvPr id="0" name=""/>
        <dsp:cNvSpPr/>
      </dsp:nvSpPr>
      <dsp:spPr>
        <a:xfrm>
          <a:off x="1521524" y="3172694"/>
          <a:ext cx="2014170" cy="2014978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D087A6-D538-4759-9900-2406E1FE4016}">
      <dsp:nvSpPr>
        <dsp:cNvPr id="0" name=""/>
        <dsp:cNvSpPr/>
      </dsp:nvSpPr>
      <dsp:spPr>
        <a:xfrm>
          <a:off x="1875930" y="3875525"/>
          <a:ext cx="1302717" cy="6512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Manipulación de datos en general.</a:t>
          </a:r>
          <a:endParaRPr lang="en-US" sz="1100" kern="1200" dirty="0"/>
        </a:p>
      </dsp:txBody>
      <dsp:txXfrm>
        <a:off x="1875930" y="3875525"/>
        <a:ext cx="1302717" cy="65120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AF571D-4329-4438-8049-6694367FC074}">
      <dsp:nvSpPr>
        <dsp:cNvPr id="0" name=""/>
        <dsp:cNvSpPr/>
      </dsp:nvSpPr>
      <dsp:spPr>
        <a:xfrm>
          <a:off x="1412255" y="213517"/>
          <a:ext cx="2444024" cy="2444396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F1FD0B-DF8C-44D9-91F9-411346761E29}">
      <dsp:nvSpPr>
        <dsp:cNvPr id="0" name=""/>
        <dsp:cNvSpPr/>
      </dsp:nvSpPr>
      <dsp:spPr>
        <a:xfrm>
          <a:off x="1952465" y="1096019"/>
          <a:ext cx="1358097" cy="678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Compartir información geográfica</a:t>
          </a:r>
          <a:endParaRPr lang="en-US" sz="1200" kern="1200" dirty="0"/>
        </a:p>
      </dsp:txBody>
      <dsp:txXfrm>
        <a:off x="1952465" y="1096019"/>
        <a:ext cx="1358097" cy="678886"/>
      </dsp:txXfrm>
    </dsp:sp>
    <dsp:sp modelId="{B1AC5B00-A8D9-40AC-B776-0F69157E2752}">
      <dsp:nvSpPr>
        <dsp:cNvPr id="0" name=""/>
        <dsp:cNvSpPr/>
      </dsp:nvSpPr>
      <dsp:spPr>
        <a:xfrm>
          <a:off x="733436" y="1618004"/>
          <a:ext cx="2444024" cy="2444396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5BBC65-BA61-4658-97A7-688731F4FC3B}">
      <dsp:nvSpPr>
        <dsp:cNvPr id="0" name=""/>
        <dsp:cNvSpPr/>
      </dsp:nvSpPr>
      <dsp:spPr>
        <a:xfrm>
          <a:off x="1276400" y="2508630"/>
          <a:ext cx="1358097" cy="678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Minimizar los puntos obtenidos de las rutas de transporte.</a:t>
          </a:r>
          <a:endParaRPr lang="en-US" sz="1200" kern="1200" dirty="0"/>
        </a:p>
      </dsp:txBody>
      <dsp:txXfrm>
        <a:off x="1276400" y="2508630"/>
        <a:ext cx="1358097" cy="678886"/>
      </dsp:txXfrm>
    </dsp:sp>
    <dsp:sp modelId="{7BF57139-D5D1-495A-BADB-67711A4E2E60}">
      <dsp:nvSpPr>
        <dsp:cNvPr id="0" name=""/>
        <dsp:cNvSpPr/>
      </dsp:nvSpPr>
      <dsp:spPr>
        <a:xfrm>
          <a:off x="1586206" y="3190562"/>
          <a:ext cx="2099795" cy="2100637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1E12AC9-081F-4452-B6A9-7614C42716BE}">
      <dsp:nvSpPr>
        <dsp:cNvPr id="0" name=""/>
        <dsp:cNvSpPr/>
      </dsp:nvSpPr>
      <dsp:spPr>
        <a:xfrm>
          <a:off x="1955678" y="3923272"/>
          <a:ext cx="1358097" cy="678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Cálculo</a:t>
          </a:r>
          <a:r>
            <a:rPr lang="en-US" sz="1200" kern="1200" dirty="0"/>
            <a:t> de </a:t>
          </a:r>
          <a:r>
            <a:rPr lang="en-US" sz="1200" kern="1200" dirty="0" err="1"/>
            <a:t>Tiempos</a:t>
          </a:r>
          <a:r>
            <a:rPr lang="en-US" sz="1200" kern="1200" dirty="0"/>
            <a:t> a Parada.</a:t>
          </a:r>
        </a:p>
      </dsp:txBody>
      <dsp:txXfrm>
        <a:off x="1955678" y="3923272"/>
        <a:ext cx="1358097" cy="67888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A83BE1-8D6D-43EA-81E3-29B5E7ABD02D}">
      <dsp:nvSpPr>
        <dsp:cNvPr id="0" name=""/>
        <dsp:cNvSpPr/>
      </dsp:nvSpPr>
      <dsp:spPr>
        <a:xfrm>
          <a:off x="312448" y="17067"/>
          <a:ext cx="2171661" cy="2554896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7E9810-CCF4-4529-8675-A53CEBF30062}">
      <dsp:nvSpPr>
        <dsp:cNvPr id="0" name=""/>
        <dsp:cNvSpPr/>
      </dsp:nvSpPr>
      <dsp:spPr>
        <a:xfrm>
          <a:off x="421031" y="119263"/>
          <a:ext cx="1954495" cy="1660682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7000" r="-7000"/>
          </a:stretch>
        </a:blip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F549CEB-ABD5-4D8A-B2CF-B7F4DED14E0A}">
      <dsp:nvSpPr>
        <dsp:cNvPr id="0" name=""/>
        <dsp:cNvSpPr/>
      </dsp:nvSpPr>
      <dsp:spPr>
        <a:xfrm>
          <a:off x="421031" y="1779946"/>
          <a:ext cx="1954495" cy="6898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900" kern="1200" dirty="0"/>
            <a:t>Seguridad en REST Api</a:t>
          </a:r>
        </a:p>
      </dsp:txBody>
      <dsp:txXfrm>
        <a:off x="421031" y="1779946"/>
        <a:ext cx="1954495" cy="689822"/>
      </dsp:txXfrm>
    </dsp:sp>
    <dsp:sp modelId="{EC717273-4157-426A-81E6-ED79B009DBEE}">
      <dsp:nvSpPr>
        <dsp:cNvPr id="0" name=""/>
        <dsp:cNvSpPr/>
      </dsp:nvSpPr>
      <dsp:spPr>
        <a:xfrm>
          <a:off x="2732724" y="17067"/>
          <a:ext cx="2171661" cy="2554896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47D7B0-F473-4AA4-9392-A53A6ED6260D}">
      <dsp:nvSpPr>
        <dsp:cNvPr id="0" name=""/>
        <dsp:cNvSpPr/>
      </dsp:nvSpPr>
      <dsp:spPr>
        <a:xfrm>
          <a:off x="2841307" y="119263"/>
          <a:ext cx="1954495" cy="1660682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l="-7000" r="-7000"/>
          </a:stretch>
        </a:blip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70E30DE-831E-4C8D-A9AB-3BA60E33AAEB}">
      <dsp:nvSpPr>
        <dsp:cNvPr id="0" name=""/>
        <dsp:cNvSpPr/>
      </dsp:nvSpPr>
      <dsp:spPr>
        <a:xfrm>
          <a:off x="2841307" y="1779946"/>
          <a:ext cx="1954495" cy="6898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900" kern="1200" dirty="0"/>
            <a:t>Gestión de Información</a:t>
          </a:r>
        </a:p>
      </dsp:txBody>
      <dsp:txXfrm>
        <a:off x="2841307" y="1779946"/>
        <a:ext cx="1954495" cy="689822"/>
      </dsp:txXfrm>
    </dsp:sp>
    <dsp:sp modelId="{B019CD37-D46F-47B4-BF0B-ADB6D9CDCA49}">
      <dsp:nvSpPr>
        <dsp:cNvPr id="0" name=""/>
        <dsp:cNvSpPr/>
      </dsp:nvSpPr>
      <dsp:spPr>
        <a:xfrm>
          <a:off x="312448" y="2789130"/>
          <a:ext cx="2171661" cy="2554896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6EF0C9-D95E-428B-9BB2-24F3815DC04B}">
      <dsp:nvSpPr>
        <dsp:cNvPr id="0" name=""/>
        <dsp:cNvSpPr/>
      </dsp:nvSpPr>
      <dsp:spPr>
        <a:xfrm>
          <a:off x="421031" y="2891325"/>
          <a:ext cx="1954495" cy="1660682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23000" r="-23000"/>
          </a:stretch>
        </a:blip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DD00F98-0360-4731-8D1D-D44413BC249F}">
      <dsp:nvSpPr>
        <dsp:cNvPr id="0" name=""/>
        <dsp:cNvSpPr/>
      </dsp:nvSpPr>
      <dsp:spPr>
        <a:xfrm>
          <a:off x="421031" y="4552008"/>
          <a:ext cx="1954495" cy="6898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900" kern="1200" dirty="0"/>
            <a:t>Información Geográfica</a:t>
          </a:r>
        </a:p>
      </dsp:txBody>
      <dsp:txXfrm>
        <a:off x="421031" y="4552008"/>
        <a:ext cx="1954495" cy="689822"/>
      </dsp:txXfrm>
    </dsp:sp>
    <dsp:sp modelId="{26701E13-A9E5-41B0-B36A-30CE2C6CBC47}">
      <dsp:nvSpPr>
        <dsp:cNvPr id="0" name=""/>
        <dsp:cNvSpPr/>
      </dsp:nvSpPr>
      <dsp:spPr>
        <a:xfrm>
          <a:off x="2732724" y="2789130"/>
          <a:ext cx="2171661" cy="2554896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1D9471-FB5C-452B-A081-7CF4E8E287A2}">
      <dsp:nvSpPr>
        <dsp:cNvPr id="0" name=""/>
        <dsp:cNvSpPr/>
      </dsp:nvSpPr>
      <dsp:spPr>
        <a:xfrm>
          <a:off x="2841307" y="2891325"/>
          <a:ext cx="1954495" cy="1660682"/>
        </a:xfrm>
        <a:prstGeom prst="rect">
          <a:avLst/>
        </a:prstGeom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18B94B8-B99A-4A13-9EC1-D359FE175660}">
      <dsp:nvSpPr>
        <dsp:cNvPr id="0" name=""/>
        <dsp:cNvSpPr/>
      </dsp:nvSpPr>
      <dsp:spPr>
        <a:xfrm>
          <a:off x="2841307" y="4552008"/>
          <a:ext cx="1954495" cy="6898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900" kern="1200" dirty="0"/>
            <a:t>Información Geo - Temporal</a:t>
          </a:r>
        </a:p>
      </dsp:txBody>
      <dsp:txXfrm>
        <a:off x="2841307" y="4552008"/>
        <a:ext cx="1954495" cy="68982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A17B25-8FEC-49DA-903D-20615E600127}">
      <dsp:nvSpPr>
        <dsp:cNvPr id="0" name=""/>
        <dsp:cNvSpPr/>
      </dsp:nvSpPr>
      <dsp:spPr>
        <a:xfrm>
          <a:off x="1349" y="662641"/>
          <a:ext cx="2365365" cy="174799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300CD3-DA1A-4196-BF22-DE95CA8AFA38}">
      <dsp:nvSpPr>
        <dsp:cNvPr id="0" name=""/>
        <dsp:cNvSpPr/>
      </dsp:nvSpPr>
      <dsp:spPr>
        <a:xfrm>
          <a:off x="479454" y="2093693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s-419" sz="1500" kern="1200" dirty="0"/>
            <a:t>Api REST</a:t>
          </a:r>
        </a:p>
      </dsp:txBody>
      <dsp:txXfrm>
        <a:off x="479454" y="2093693"/>
        <a:ext cx="2038240" cy="489823"/>
      </dsp:txXfrm>
    </dsp:sp>
    <dsp:sp modelId="{E41F03E5-EBED-4949-956C-E155B7801ED4}">
      <dsp:nvSpPr>
        <dsp:cNvPr id="0" name=""/>
        <dsp:cNvSpPr/>
      </dsp:nvSpPr>
      <dsp:spPr>
        <a:xfrm>
          <a:off x="2805826" y="662641"/>
          <a:ext cx="2365365" cy="1747996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000" r="-16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10FCBB-B644-463B-9C21-DE54F89AC27E}">
      <dsp:nvSpPr>
        <dsp:cNvPr id="0" name=""/>
        <dsp:cNvSpPr/>
      </dsp:nvSpPr>
      <dsp:spPr>
        <a:xfrm>
          <a:off x="3283932" y="2093693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s-419" sz="1500" kern="1200" dirty="0"/>
            <a:t>Tráfico de Buses</a:t>
          </a:r>
        </a:p>
      </dsp:txBody>
      <dsp:txXfrm>
        <a:off x="3283932" y="2093693"/>
        <a:ext cx="2038240" cy="489823"/>
      </dsp:txXfrm>
    </dsp:sp>
    <dsp:sp modelId="{551B9743-0495-4F20-BD65-0E4E97F5D18E}">
      <dsp:nvSpPr>
        <dsp:cNvPr id="0" name=""/>
        <dsp:cNvSpPr/>
      </dsp:nvSpPr>
      <dsp:spPr>
        <a:xfrm>
          <a:off x="5610304" y="662641"/>
          <a:ext cx="2365365" cy="1747996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t="-8000" b="-8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4CDC0D-60BB-4871-8971-930A2D8CD30D}">
      <dsp:nvSpPr>
        <dsp:cNvPr id="0" name=""/>
        <dsp:cNvSpPr/>
      </dsp:nvSpPr>
      <dsp:spPr>
        <a:xfrm>
          <a:off x="6088410" y="2093693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s-419" sz="1500" kern="1200" dirty="0"/>
            <a:t>Algoritmo Douglas </a:t>
          </a:r>
          <a:r>
            <a:rPr lang="es-419" sz="1500" kern="1200" dirty="0" err="1"/>
            <a:t>Peucker</a:t>
          </a:r>
          <a:r>
            <a:rPr lang="es-419" sz="1500" kern="1200" dirty="0"/>
            <a:t> </a:t>
          </a:r>
        </a:p>
      </dsp:txBody>
      <dsp:txXfrm>
        <a:off x="6088410" y="2093693"/>
        <a:ext cx="2038240" cy="489823"/>
      </dsp:txXfrm>
    </dsp:sp>
    <dsp:sp modelId="{121EFC9D-BF67-4B46-8AEB-CD71913BD8F3}">
      <dsp:nvSpPr>
        <dsp:cNvPr id="0" name=""/>
        <dsp:cNvSpPr/>
      </dsp:nvSpPr>
      <dsp:spPr>
        <a:xfrm>
          <a:off x="1349" y="2835150"/>
          <a:ext cx="2365365" cy="1747996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3DF296-1512-4CE9-837C-63E5E50C2487}">
      <dsp:nvSpPr>
        <dsp:cNvPr id="0" name=""/>
        <dsp:cNvSpPr/>
      </dsp:nvSpPr>
      <dsp:spPr>
        <a:xfrm>
          <a:off x="479454" y="4266202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s-419" sz="1500" kern="1200" dirty="0"/>
            <a:t>Comunicación</a:t>
          </a:r>
        </a:p>
      </dsp:txBody>
      <dsp:txXfrm>
        <a:off x="479454" y="4266202"/>
        <a:ext cx="2038240" cy="489823"/>
      </dsp:txXfrm>
    </dsp:sp>
    <dsp:sp modelId="{69B1ED19-1AD9-4D48-8BBC-0FD90B36983E}">
      <dsp:nvSpPr>
        <dsp:cNvPr id="0" name=""/>
        <dsp:cNvSpPr/>
      </dsp:nvSpPr>
      <dsp:spPr>
        <a:xfrm>
          <a:off x="2805826" y="2835150"/>
          <a:ext cx="2365365" cy="174799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0A4758-58AB-45D3-92F0-6DF981DC9CA8}">
      <dsp:nvSpPr>
        <dsp:cNvPr id="0" name=""/>
        <dsp:cNvSpPr/>
      </dsp:nvSpPr>
      <dsp:spPr>
        <a:xfrm>
          <a:off x="3343571" y="4312618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s-419" sz="1500" kern="1200" dirty="0"/>
            <a:t>Calculo de Tiempo</a:t>
          </a:r>
        </a:p>
      </dsp:txBody>
      <dsp:txXfrm>
        <a:off x="3343571" y="4312618"/>
        <a:ext cx="2038240" cy="489823"/>
      </dsp:txXfrm>
    </dsp:sp>
    <dsp:sp modelId="{6D30C81E-7269-4F02-8C9F-A9AB920A39FC}">
      <dsp:nvSpPr>
        <dsp:cNvPr id="0" name=""/>
        <dsp:cNvSpPr/>
      </dsp:nvSpPr>
      <dsp:spPr>
        <a:xfrm>
          <a:off x="5610304" y="2835150"/>
          <a:ext cx="2365365" cy="1747996"/>
        </a:xfrm>
        <a:prstGeom prst="rect">
          <a:avLst/>
        </a:prstGeom>
        <a:blipFill rotWithShape="1"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0" b="-70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CEE7C1-F554-4331-A719-F4C2FF039D36}">
      <dsp:nvSpPr>
        <dsp:cNvPr id="0" name=""/>
        <dsp:cNvSpPr/>
      </dsp:nvSpPr>
      <dsp:spPr>
        <a:xfrm>
          <a:off x="6088410" y="4266202"/>
          <a:ext cx="2038240" cy="4898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s-419" sz="1500" kern="1200" dirty="0"/>
            <a:t>Paradas Cercanas</a:t>
          </a:r>
        </a:p>
      </dsp:txBody>
      <dsp:txXfrm>
        <a:off x="6088410" y="4266202"/>
        <a:ext cx="2038240" cy="48982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DE78A9-D5BC-4997-8DA7-A4CD51A6149F}">
      <dsp:nvSpPr>
        <dsp:cNvPr id="0" name=""/>
        <dsp:cNvSpPr/>
      </dsp:nvSpPr>
      <dsp:spPr>
        <a:xfrm>
          <a:off x="1560922" y="303538"/>
          <a:ext cx="922473" cy="922458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C31CE3-BCD2-4833-8D8D-79BA75D11281}">
      <dsp:nvSpPr>
        <dsp:cNvPr id="0" name=""/>
        <dsp:cNvSpPr/>
      </dsp:nvSpPr>
      <dsp:spPr>
        <a:xfrm>
          <a:off x="0" y="8842"/>
          <a:ext cx="1811094" cy="1522646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33000" r="-33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0C8B5AF-2132-4D5D-8A39-6548FF203491}">
      <dsp:nvSpPr>
        <dsp:cNvPr id="0" name=""/>
        <dsp:cNvSpPr/>
      </dsp:nvSpPr>
      <dsp:spPr>
        <a:xfrm>
          <a:off x="1662421" y="405036"/>
          <a:ext cx="719474" cy="719462"/>
        </a:xfrm>
        <a:prstGeom prst="ellipse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 dirty="0"/>
            <a:t>1</a:t>
          </a:r>
        </a:p>
      </dsp:txBody>
      <dsp:txXfrm>
        <a:off x="1767786" y="510399"/>
        <a:ext cx="508744" cy="508736"/>
      </dsp:txXfrm>
    </dsp:sp>
    <dsp:sp modelId="{17081F25-C2BF-4394-B396-EFD71D3108BE}">
      <dsp:nvSpPr>
        <dsp:cNvPr id="0" name=""/>
        <dsp:cNvSpPr/>
      </dsp:nvSpPr>
      <dsp:spPr>
        <a:xfrm>
          <a:off x="1761294" y="1663638"/>
          <a:ext cx="183406" cy="183406"/>
        </a:xfrm>
        <a:prstGeom prst="flowChartConnector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11947AF-84FC-4A83-A2F0-CF62B144D3C7}">
      <dsp:nvSpPr>
        <dsp:cNvPr id="0" name=""/>
        <dsp:cNvSpPr/>
      </dsp:nvSpPr>
      <dsp:spPr>
        <a:xfrm>
          <a:off x="1269101" y="2284700"/>
          <a:ext cx="922473" cy="922458"/>
        </a:xfrm>
        <a:prstGeom prst="donut">
          <a:avLst>
            <a:gd name="adj" fmla="val 110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4ECFA8-9B05-4B43-A0AA-BCD20BD78C21}">
      <dsp:nvSpPr>
        <dsp:cNvPr id="0" name=""/>
        <dsp:cNvSpPr/>
      </dsp:nvSpPr>
      <dsp:spPr>
        <a:xfrm>
          <a:off x="2030846" y="2008284"/>
          <a:ext cx="1625090" cy="1522646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l="-33000" r="-33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EF920BF8-41F4-47CD-98A8-4A76078B3265}">
      <dsp:nvSpPr>
        <dsp:cNvPr id="0" name=""/>
        <dsp:cNvSpPr/>
      </dsp:nvSpPr>
      <dsp:spPr>
        <a:xfrm>
          <a:off x="1370601" y="2386197"/>
          <a:ext cx="719474" cy="719462"/>
        </a:xfrm>
        <a:prstGeom prst="ellipse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 dirty="0"/>
            <a:t>2</a:t>
          </a:r>
        </a:p>
      </dsp:txBody>
      <dsp:txXfrm>
        <a:off x="1475966" y="2491560"/>
        <a:ext cx="508744" cy="508736"/>
      </dsp:txXfrm>
    </dsp:sp>
    <dsp:sp modelId="{36882B02-37DB-45D9-8807-1E7412B0DE99}">
      <dsp:nvSpPr>
        <dsp:cNvPr id="0" name=""/>
        <dsp:cNvSpPr/>
      </dsp:nvSpPr>
      <dsp:spPr>
        <a:xfrm>
          <a:off x="1761294" y="3644799"/>
          <a:ext cx="183406" cy="183406"/>
        </a:xfrm>
        <a:prstGeom prst="flowChartConnector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461FCF6-7624-4F4B-8D0D-EC34E5C32229}">
      <dsp:nvSpPr>
        <dsp:cNvPr id="0" name=""/>
        <dsp:cNvSpPr/>
      </dsp:nvSpPr>
      <dsp:spPr>
        <a:xfrm>
          <a:off x="1514421" y="4265861"/>
          <a:ext cx="922473" cy="922458"/>
        </a:xfrm>
        <a:prstGeom prst="donut">
          <a:avLst>
            <a:gd name="adj" fmla="val 110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CEA8E9E-144F-401C-9F91-76815820867A}">
      <dsp:nvSpPr>
        <dsp:cNvPr id="0" name=""/>
        <dsp:cNvSpPr/>
      </dsp:nvSpPr>
      <dsp:spPr>
        <a:xfrm>
          <a:off x="31090" y="3906550"/>
          <a:ext cx="1625090" cy="1522646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t="-3000" b="-3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1AA81A3-CA2A-41A8-BC7A-D46B878AFAFD}">
      <dsp:nvSpPr>
        <dsp:cNvPr id="0" name=""/>
        <dsp:cNvSpPr/>
      </dsp:nvSpPr>
      <dsp:spPr>
        <a:xfrm>
          <a:off x="1615920" y="4367359"/>
          <a:ext cx="719474" cy="719462"/>
        </a:xfrm>
        <a:prstGeom prst="ellipse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 dirty="0"/>
            <a:t>3</a:t>
          </a:r>
        </a:p>
      </dsp:txBody>
      <dsp:txXfrm>
        <a:off x="1721285" y="4472722"/>
        <a:ext cx="508744" cy="5087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AlternatingPictureCircles">
  <dgm:title val=""/>
  <dgm:desc val=""/>
  <dgm:catLst>
    <dgm:cat type="picture" pri="17000"/>
    <dgm:cat type="pictureconvert" pri="1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3" destOrd="0"/>
      </dgm:cxnLst>
      <dgm:bg/>
      <dgm:whole/>
    </dgm:dataModel>
  </dgm:clrData>
  <dgm:layoutNode name="Name0">
    <dgm:varLst>
      <dgm:chMax/>
      <dgm:chPref/>
      <dgm:dir/>
    </dgm:varLst>
    <dgm:alg type="lin">
      <dgm:param type="linDir" val="fromT"/>
      <dgm:param type="fallback" val="2D"/>
      <dgm:param type="horzAlign" val="ctr"/>
      <dgm:param type="nodeVertAlign" val="t"/>
    </dgm:alg>
    <dgm:shape xmlns:r="http://schemas.openxmlformats.org/officeDocument/2006/relationships" r:blip="">
      <dgm:adjLst/>
    </dgm:shape>
    <dgm:choose name="Name1">
      <dgm:if name="Name2" axis="ch" ptType="node" func="cnt" op="gte" val="2">
        <dgm:constrLst>
          <dgm:constr type="primFontSz" for="des" ptType="node" op="equ" val="65"/>
          <dgm:constr type="w" for="ch" forName="composite" refType="h" refFor="ch" refForName="composite" fact="2.9499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if>
      <dgm:else name="Name3">
        <dgm:constrLst>
          <dgm:constr type="primFontSz" for="des" ptType="node" op="equ" val="65"/>
          <dgm:constr type="w" for="ch" forName="composite" refType="h" refFor="ch" refForName="composite" fact="1.9752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else>
    </dgm:choose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4">
          <dgm:if name="Name5" axis="precedSib" ptType="sibTrans" func="cnt" op="lte" val="0">
            <dgm:choose name="Name6">
              <dgm:if name="Name7" axis="followSib" ptType="sibTrans" func="cnt" op="lte" val="0">
                <dgm:choose name="Name8">
                  <dgm:if name="Name9" func="var" arg="dir" op="equ" val="norm">
                    <dgm:constrLst>
                      <dgm:constr type="l" for="ch" forName="Accent" refType="w" fact="0.4937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5494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if>
                  <dgm:else name="Name10">
                    <dgm:constrLst>
                      <dgm:constr type="l" for="ch" forName="Accent" refType="w" fact="0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0557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.3773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else>
                </dgm:choose>
              </dgm:if>
              <dgm:else name="Name11">
                <dgm:choose name="Name12">
                  <dgm:if name="Name13" func="var" arg="dir" op="equ" val="norm">
                    <dgm:choose name="Name14">
                      <dgm:if name="Name15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16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if>
                  <dgm:else name="Name17">
                    <dgm:choose name="Name18">
                      <dgm:if name="Name19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20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else>
                </dgm:choose>
              </dgm:else>
            </dgm:choose>
          </dgm:if>
          <dgm:else name="Name21">
            <dgm:choose name="Name22">
              <dgm:if name="Name23" func="var" arg="dir" op="equ" val="norm">
                <dgm:choose name="Name24">
                  <dgm:if name="Name25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26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if>
              <dgm:else name="Name27">
                <dgm:choose name="Name28">
                  <dgm:if name="Name29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30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else>
            </dgm:choose>
          </dgm:else>
        </dgm:choose>
        <dgm:layoutNode name="Accent" styleLbl="alignNode1">
          <dgm:varLst>
            <dgm:chMax val="0"/>
            <dgm:chPref val="0"/>
          </dgm:varLst>
          <dgm:alg type="sp"/>
          <dgm:shape xmlns:r="http://schemas.openxmlformats.org/officeDocument/2006/relationships" type="donut" r:blip="">
            <dgm:adjLst>
              <dgm:adj idx="1" val="0.1101"/>
            </dgm:adjLst>
          </dgm:shape>
          <dgm:presOf/>
        </dgm:layoutNode>
        <dgm:layoutNode name="Image" styleLbl="bgImgPlace1">
          <dgm:varLst>
            <dgm:chMax val="0"/>
            <dgm:chPref val="0"/>
            <dgm:bulletEnabled val="1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fgAccFollowNode1">
          <dgm:varLst>
            <dgm:chMax val="0"/>
            <dgm:chPref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Space">
          <dgm:varLst>
            <dgm:chMax val="0"/>
            <dgm:chPref val="0"/>
          </dgm:varLst>
          <dgm:alg type="sp"/>
          <dgm:shape xmlns:r="http://schemas.openxmlformats.org/officeDocument/2006/relationships" r:blip="">
            <dgm:adjLst/>
          </dgm:shape>
          <dgm:presOf/>
        </dgm:layoutNode>
      </dgm:layoutNode>
      <dgm:forEach name="Name31" axis="followSib" ptType="sibTrans" cnt="1">
        <dgm:layoutNode name="ConnectorComposite">
          <dgm:alg type="composite">
            <dgm:param type="ar" val=".4"/>
          </dgm:alg>
          <dgm:shape xmlns:r="http://schemas.openxmlformats.org/officeDocument/2006/relationships" r:blip="">
            <dgm:adjLst/>
          </dgm:shape>
          <dgm:constrLst>
            <dgm:constr type="l" for="ch" forName="TopSpacing" refType="w" fact="0"/>
            <dgm:constr type="t" for="ch" forName="TopSpacing" refType="h" fact="0"/>
            <dgm:constr type="h" for="ch" forName="TopSpacing" refType="h" fact="0.3"/>
            <dgm:constr type="w" for="ch" forName="TopSpacing" refType="w"/>
            <dgm:constr type="l" for="ch" forName="Connector" refType="w" fact="0"/>
            <dgm:constr type="t" for="ch" forName="Connector" refType="h" fact="0.3"/>
            <dgm:constr type="h" for="ch" forName="Connector" refType="h" fact="0.4"/>
            <dgm:constr type="w" for="ch" forName="Connector" refType="h" refFor="ch" refForName="Connector"/>
            <dgm:constr type="l" for="ch" forName="BottomSpacing" refType="w" fact="0"/>
            <dgm:constr type="t" for="ch" forName="BottomSpacing" refType="h" fact="0.7"/>
            <dgm:constr type="h" for="ch" forName="BottomSpacing" refType="h" fact="0.3"/>
            <dgm:constr type="w" for="ch" forName="BottomSpacing" refType="w"/>
          </dgm:constrLst>
          <dgm:layoutNode name="TopSpacing">
            <dgm:alg type="sp"/>
            <dgm:shape xmlns:r="http://schemas.openxmlformats.org/officeDocument/2006/relationships" r:blip="">
              <dgm:adjLst/>
            </dgm:shape>
          </dgm:layoutNode>
          <dgm:layoutNode name="Connector" styleLbl="alignNode1">
            <dgm:alg type="sp"/>
            <dgm:shape xmlns:r="http://schemas.openxmlformats.org/officeDocument/2006/relationships" type="flowChartConnector" r:blip="">
              <dgm:adjLst/>
            </dgm:shape>
            <dgm:presOf/>
          </dgm:layoutNode>
          <dgm:layoutNode name="BottomSpacing">
            <dgm:alg type="sp"/>
            <dgm:shape xmlns:r="http://schemas.openxmlformats.org/officeDocument/2006/relationships" r:blip="">
              <dgm:adjLst/>
            </dgm:shape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AlternatingPictureCircles">
  <dgm:title val=""/>
  <dgm:desc val=""/>
  <dgm:catLst>
    <dgm:cat type="picture" pri="17000"/>
    <dgm:cat type="pictureconvert" pri="1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3" destOrd="0"/>
      </dgm:cxnLst>
      <dgm:bg/>
      <dgm:whole/>
    </dgm:dataModel>
  </dgm:clrData>
  <dgm:layoutNode name="Name0">
    <dgm:varLst>
      <dgm:chMax/>
      <dgm:chPref/>
      <dgm:dir/>
    </dgm:varLst>
    <dgm:alg type="lin">
      <dgm:param type="linDir" val="fromT"/>
      <dgm:param type="fallback" val="2D"/>
      <dgm:param type="horzAlign" val="ctr"/>
      <dgm:param type="nodeVertAlign" val="t"/>
    </dgm:alg>
    <dgm:shape xmlns:r="http://schemas.openxmlformats.org/officeDocument/2006/relationships" r:blip="">
      <dgm:adjLst/>
    </dgm:shape>
    <dgm:choose name="Name1">
      <dgm:if name="Name2" axis="ch" ptType="node" func="cnt" op="gte" val="2">
        <dgm:constrLst>
          <dgm:constr type="primFontSz" for="des" ptType="node" op="equ" val="65"/>
          <dgm:constr type="w" for="ch" forName="composite" refType="h" refFor="ch" refForName="composite" fact="2.9499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if>
      <dgm:else name="Name3">
        <dgm:constrLst>
          <dgm:constr type="primFontSz" for="des" ptType="node" op="equ" val="65"/>
          <dgm:constr type="w" for="ch" forName="composite" refType="h" refFor="ch" refForName="composite" fact="1.9752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else>
    </dgm:choose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4">
          <dgm:if name="Name5" axis="precedSib" ptType="sibTrans" func="cnt" op="lte" val="0">
            <dgm:choose name="Name6">
              <dgm:if name="Name7" axis="followSib" ptType="sibTrans" func="cnt" op="lte" val="0">
                <dgm:choose name="Name8">
                  <dgm:if name="Name9" func="var" arg="dir" op="equ" val="norm">
                    <dgm:constrLst>
                      <dgm:constr type="l" for="ch" forName="Accent" refType="w" fact="0.4937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5494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if>
                  <dgm:else name="Name10">
                    <dgm:constrLst>
                      <dgm:constr type="l" for="ch" forName="Accent" refType="w" fact="0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0557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.3773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else>
                </dgm:choose>
              </dgm:if>
              <dgm:else name="Name11">
                <dgm:choose name="Name12">
                  <dgm:if name="Name13" func="var" arg="dir" op="equ" val="norm">
                    <dgm:choose name="Name14">
                      <dgm:if name="Name15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16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if>
                  <dgm:else name="Name17">
                    <dgm:choose name="Name18">
                      <dgm:if name="Name19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20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else>
                </dgm:choose>
              </dgm:else>
            </dgm:choose>
          </dgm:if>
          <dgm:else name="Name21">
            <dgm:choose name="Name22">
              <dgm:if name="Name23" func="var" arg="dir" op="equ" val="norm">
                <dgm:choose name="Name24">
                  <dgm:if name="Name25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26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if>
              <dgm:else name="Name27">
                <dgm:choose name="Name28">
                  <dgm:if name="Name29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30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else>
            </dgm:choose>
          </dgm:else>
        </dgm:choose>
        <dgm:layoutNode name="Accent" styleLbl="alignNode1">
          <dgm:varLst>
            <dgm:chMax val="0"/>
            <dgm:chPref val="0"/>
          </dgm:varLst>
          <dgm:alg type="sp"/>
          <dgm:shape xmlns:r="http://schemas.openxmlformats.org/officeDocument/2006/relationships" type="donut" r:blip="">
            <dgm:adjLst>
              <dgm:adj idx="1" val="0.1101"/>
            </dgm:adjLst>
          </dgm:shape>
          <dgm:presOf/>
        </dgm:layoutNode>
        <dgm:layoutNode name="Image" styleLbl="bgImgPlace1">
          <dgm:varLst>
            <dgm:chMax val="0"/>
            <dgm:chPref val="0"/>
            <dgm:bulletEnabled val="1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fgAccFollowNode1">
          <dgm:varLst>
            <dgm:chMax val="0"/>
            <dgm:chPref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Space">
          <dgm:varLst>
            <dgm:chMax val="0"/>
            <dgm:chPref val="0"/>
          </dgm:varLst>
          <dgm:alg type="sp"/>
          <dgm:shape xmlns:r="http://schemas.openxmlformats.org/officeDocument/2006/relationships" r:blip="">
            <dgm:adjLst/>
          </dgm:shape>
          <dgm:presOf/>
        </dgm:layoutNode>
      </dgm:layoutNode>
      <dgm:forEach name="Name31" axis="followSib" ptType="sibTrans" cnt="1">
        <dgm:layoutNode name="ConnectorComposite">
          <dgm:alg type="composite">
            <dgm:param type="ar" val=".4"/>
          </dgm:alg>
          <dgm:shape xmlns:r="http://schemas.openxmlformats.org/officeDocument/2006/relationships" r:blip="">
            <dgm:adjLst/>
          </dgm:shape>
          <dgm:constrLst>
            <dgm:constr type="l" for="ch" forName="TopSpacing" refType="w" fact="0"/>
            <dgm:constr type="t" for="ch" forName="TopSpacing" refType="h" fact="0"/>
            <dgm:constr type="h" for="ch" forName="TopSpacing" refType="h" fact="0.3"/>
            <dgm:constr type="w" for="ch" forName="TopSpacing" refType="w"/>
            <dgm:constr type="l" for="ch" forName="Connector" refType="w" fact="0"/>
            <dgm:constr type="t" for="ch" forName="Connector" refType="h" fact="0.3"/>
            <dgm:constr type="h" for="ch" forName="Connector" refType="h" fact="0.4"/>
            <dgm:constr type="w" for="ch" forName="Connector" refType="h" refFor="ch" refForName="Connector"/>
            <dgm:constr type="l" for="ch" forName="BottomSpacing" refType="w" fact="0"/>
            <dgm:constr type="t" for="ch" forName="BottomSpacing" refType="h" fact="0.7"/>
            <dgm:constr type="h" for="ch" forName="BottomSpacing" refType="h" fact="0.3"/>
            <dgm:constr type="w" for="ch" forName="BottomSpacing" refType="w"/>
          </dgm:constrLst>
          <dgm:layoutNode name="TopSpacing">
            <dgm:alg type="sp"/>
            <dgm:shape xmlns:r="http://schemas.openxmlformats.org/officeDocument/2006/relationships" r:blip="">
              <dgm:adjLst/>
            </dgm:shape>
          </dgm:layoutNode>
          <dgm:layoutNode name="Connector" styleLbl="alignNode1">
            <dgm:alg type="sp"/>
            <dgm:shape xmlns:r="http://schemas.openxmlformats.org/officeDocument/2006/relationships" type="flowChartConnector" r:blip="">
              <dgm:adjLst/>
            </dgm:shape>
            <dgm:presOf/>
          </dgm:layoutNode>
          <dgm:layoutNode name="BottomSpacing">
            <dgm:alg type="sp"/>
            <dgm:shape xmlns:r="http://schemas.openxmlformats.org/officeDocument/2006/relationships" r:blip="">
              <dgm:adjLst/>
            </dgm:shape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CaptionedPictures">
  <dgm:title val=""/>
  <dgm:desc val=""/>
  <dgm:catLst>
    <dgm:cat type="picture" pri="5000"/>
    <dgm:cat type="pictureconvert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varLst>
          <dgm:chMax val="1"/>
          <dgm:chPref val="1"/>
        </dgm:varLst>
        <dgm:alg type="composite">
          <dgm:param type="ar" val="0.85"/>
        </dgm:alg>
        <dgm:shape xmlns:r="http://schemas.openxmlformats.org/officeDocument/2006/relationships" r:blip="">
          <dgm:adjLst/>
        </dgm:shape>
        <dgm:constrLst>
          <dgm:constr type="l" for="ch" forName="Accent" refType="w" fact="0"/>
          <dgm:constr type="t" for="ch" forName="Accent" refType="h" fact="0"/>
          <dgm:constr type="w" for="ch" forName="Accent" refType="w"/>
          <dgm:constr type="h" for="ch" forName="Accent" refType="h"/>
          <dgm:constr type="l" for="ch" forName="Image" refType="w" fact="0.05"/>
          <dgm:constr type="t" for="ch" forName="Image" refType="h" fact="0.04"/>
          <dgm:constr type="w" for="ch" forName="Image" refType="w" fact="0.9"/>
          <dgm:constr type="h" for="ch" forName="Image" refType="h" fact="0.65"/>
          <dgm:constr type="l" for="ch" forName="ChildComposite" refType="w" fact="0.05"/>
          <dgm:constr type="t" for="ch" forName="ChildComposite" refType="h" fact="0.69"/>
          <dgm:constr type="w" for="ch" forName="ChildComposite" refType="w" fact="0.9"/>
          <dgm:constr type="h" for="ch" forName="ChildComposite" refType="h" fact="0.27"/>
        </dgm:constrLst>
        <dgm:layoutNode name="Accent" styleLbl="trAlignAcc1">
          <dgm:varLst>
            <dgm:chMax val="0"/>
            <dgm:chPref val="0"/>
          </dgm:varLst>
          <dgm:alg type="sp"/>
          <dgm:shape xmlns:r="http://schemas.openxmlformats.org/officeDocument/2006/relationships" type="rect" r:blip="">
            <dgm:adjLst/>
          </dgm:shape>
          <dgm:presOf/>
        </dgm:layoutNode>
        <dgm:layoutNode name="Image" styleLbl="alignImgPlace1">
          <dgm:varLst>
            <dgm:chMax val="0"/>
            <dgm:chPref val="0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Composite">
          <dgm:alg type="composite"/>
          <dgm:shape xmlns:r="http://schemas.openxmlformats.org/officeDocument/2006/relationships" r:blip="">
            <dgm:adjLst/>
          </dgm:shape>
          <dgm:choose name="Name4">
            <dgm:if name="Name5" axis="ch" ptType="node" func="cnt" op="gte" val="1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 fact="0.3704"/>
                <dgm:constr type="l" for="ch" forName="Child" refType="w" fact="0"/>
                <dgm:constr type="t" for="ch" forName="Child" refType="h" fact="0.3704"/>
                <dgm:constr type="w" for="ch" forName="Child" refType="w"/>
                <dgm:constr type="h" for="ch" forName="Child" refType="h" fact="0.6296"/>
              </dgm:constrLst>
            </dgm:if>
            <dgm:else name="Name6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/>
                <dgm:constr type="l" for="ch" forName="Child" refType="w" fact="0"/>
                <dgm:constr type="t" for="ch" forName="Child" refType="h" fact="0"/>
                <dgm:constr type="w" for="ch" forName="Child" refType="w" fact="0"/>
                <dgm:constr type="h" for="ch" forName="Child" refType="h" fact="0"/>
              </dgm:constrLst>
            </dgm:else>
          </dgm:choose>
          <dgm:layoutNode name="Child" styleLbl="node1">
            <dgm:varLst>
              <dgm:chMax val="0"/>
              <dgm:chPref val="0"/>
              <dgm:bulletEnabled val="1"/>
            </dgm:varLst>
            <dgm:choose name="Name7">
              <dgm:if name="Name8" axis="ch" ptType="node" func="cnt" op="gt" val="1">
                <dgm:alg type="tx">
                  <dgm:param type="parTxLTRAlign" val="l"/>
                  <dgm:param type="parTxRTLAlign" val="r"/>
                  <dgm:param type="txAnchorVert" val="mid"/>
                  <dgm:param type="txAnchorVertCh" val="mid"/>
                </dgm:alg>
              </dgm:if>
              <dgm:else name="Name9">
                <dgm:alg type="tx">
                  <dgm:param type="parTxLTRAlign" val="ctr"/>
                  <dgm:param type="parTxRTLAlign" val="ctr"/>
                  <dgm:param type="shpTxLTRAlignCh" val="l"/>
                  <dgm:param type="shpTxRTLAlignCh" val="r"/>
                  <dgm:param type="txAnchorVert" val="mid"/>
                  <dgm:param type="txAnchorVertCh" val="mid"/>
                </dgm:alg>
              </dgm:else>
            </dgm:choose>
            <dgm:choose name="Name10">
              <dgm:if name="Name11" axis="ch" ptType="node" func="cnt" op="gte" val="1">
                <dgm:shape xmlns:r="http://schemas.openxmlformats.org/officeDocument/2006/relationships" type="rect" r:blip="">
                  <dgm:adjLst/>
                </dgm:shape>
              </dgm:if>
              <dgm:else name="Name12">
                <dgm:shape xmlns:r="http://schemas.openxmlformats.org/officeDocument/2006/relationships" type="rect" r:blip="" hideGeom="1">
                  <dgm:adjLst/>
                </dgm:shape>
              </dgm:else>
            </dgm:choose>
            <dgm:choose name="Name13">
              <dgm:if name="Name14" axis="ch" ptType="node" func="cnt" op="gte" val="1">
                <dgm:presOf axis="des" ptType="node"/>
              </dgm:if>
              <dgm:else name="Name15">
                <dgm:presOf/>
              </dgm:else>
            </dgm:choose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Parent" styleLbl="revTx">
            <dgm:varLst>
              <dgm:chMax val="1"/>
              <dgm:chPref val="0"/>
              <dgm:bulletEnabled val="1"/>
            </dgm:varLst>
            <dgm:alg type="tx">
              <dgm:param type="shpTxLTRAlignCh" val="ctr"/>
              <dgm:param type="txAnchorVert" val="mid"/>
            </dgm:alg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AlternatingPictureCircles">
  <dgm:title val=""/>
  <dgm:desc val=""/>
  <dgm:catLst>
    <dgm:cat type="picture" pri="17000"/>
    <dgm:cat type="pictureconvert" pri="1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3" destOrd="0"/>
      </dgm:cxnLst>
      <dgm:bg/>
      <dgm:whole/>
    </dgm:dataModel>
  </dgm:clrData>
  <dgm:layoutNode name="Name0">
    <dgm:varLst>
      <dgm:chMax/>
      <dgm:chPref/>
      <dgm:dir/>
    </dgm:varLst>
    <dgm:alg type="lin">
      <dgm:param type="linDir" val="fromT"/>
      <dgm:param type="fallback" val="2D"/>
      <dgm:param type="horzAlign" val="ctr"/>
      <dgm:param type="nodeVertAlign" val="t"/>
    </dgm:alg>
    <dgm:shape xmlns:r="http://schemas.openxmlformats.org/officeDocument/2006/relationships" r:blip="">
      <dgm:adjLst/>
    </dgm:shape>
    <dgm:choose name="Name1">
      <dgm:if name="Name2" axis="ch" ptType="node" func="cnt" op="gte" val="2">
        <dgm:constrLst>
          <dgm:constr type="primFontSz" for="des" ptType="node" op="equ" val="65"/>
          <dgm:constr type="w" for="ch" forName="composite" refType="h" refFor="ch" refForName="composite" fact="2.9499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if>
      <dgm:else name="Name3">
        <dgm:constrLst>
          <dgm:constr type="primFontSz" for="des" ptType="node" op="equ" val="65"/>
          <dgm:constr type="w" for="ch" forName="composite" refType="h" refFor="ch" refForName="composite" fact="1.9752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else>
    </dgm:choose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4">
          <dgm:if name="Name5" axis="precedSib" ptType="sibTrans" func="cnt" op="lte" val="0">
            <dgm:choose name="Name6">
              <dgm:if name="Name7" axis="followSib" ptType="sibTrans" func="cnt" op="lte" val="0">
                <dgm:choose name="Name8">
                  <dgm:if name="Name9" func="var" arg="dir" op="equ" val="norm">
                    <dgm:constrLst>
                      <dgm:constr type="l" for="ch" forName="Accent" refType="w" fact="0.4937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5494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if>
                  <dgm:else name="Name10">
                    <dgm:constrLst>
                      <dgm:constr type="l" for="ch" forName="Accent" refType="w" fact="0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0557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.3773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else>
                </dgm:choose>
              </dgm:if>
              <dgm:else name="Name11">
                <dgm:choose name="Name12">
                  <dgm:if name="Name13" func="var" arg="dir" op="equ" val="norm">
                    <dgm:choose name="Name14">
                      <dgm:if name="Name15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16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if>
                  <dgm:else name="Name17">
                    <dgm:choose name="Name18">
                      <dgm:if name="Name19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20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else>
                </dgm:choose>
              </dgm:else>
            </dgm:choose>
          </dgm:if>
          <dgm:else name="Name21">
            <dgm:choose name="Name22">
              <dgm:if name="Name23" func="var" arg="dir" op="equ" val="norm">
                <dgm:choose name="Name24">
                  <dgm:if name="Name25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26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if>
              <dgm:else name="Name27">
                <dgm:choose name="Name28">
                  <dgm:if name="Name29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30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else>
            </dgm:choose>
          </dgm:else>
        </dgm:choose>
        <dgm:layoutNode name="Accent" styleLbl="alignNode1">
          <dgm:varLst>
            <dgm:chMax val="0"/>
            <dgm:chPref val="0"/>
          </dgm:varLst>
          <dgm:alg type="sp"/>
          <dgm:shape xmlns:r="http://schemas.openxmlformats.org/officeDocument/2006/relationships" type="donut" r:blip="">
            <dgm:adjLst>
              <dgm:adj idx="1" val="0.1101"/>
            </dgm:adjLst>
          </dgm:shape>
          <dgm:presOf/>
        </dgm:layoutNode>
        <dgm:layoutNode name="Image" styleLbl="bgImgPlace1">
          <dgm:varLst>
            <dgm:chMax val="0"/>
            <dgm:chPref val="0"/>
            <dgm:bulletEnabled val="1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fgAccFollowNode1">
          <dgm:varLst>
            <dgm:chMax val="0"/>
            <dgm:chPref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Space">
          <dgm:varLst>
            <dgm:chMax val="0"/>
            <dgm:chPref val="0"/>
          </dgm:varLst>
          <dgm:alg type="sp"/>
          <dgm:shape xmlns:r="http://schemas.openxmlformats.org/officeDocument/2006/relationships" r:blip="">
            <dgm:adjLst/>
          </dgm:shape>
          <dgm:presOf/>
        </dgm:layoutNode>
      </dgm:layoutNode>
      <dgm:forEach name="Name31" axis="followSib" ptType="sibTrans" cnt="1">
        <dgm:layoutNode name="ConnectorComposite">
          <dgm:alg type="composite">
            <dgm:param type="ar" val=".4"/>
          </dgm:alg>
          <dgm:shape xmlns:r="http://schemas.openxmlformats.org/officeDocument/2006/relationships" r:blip="">
            <dgm:adjLst/>
          </dgm:shape>
          <dgm:constrLst>
            <dgm:constr type="l" for="ch" forName="TopSpacing" refType="w" fact="0"/>
            <dgm:constr type="t" for="ch" forName="TopSpacing" refType="h" fact="0"/>
            <dgm:constr type="h" for="ch" forName="TopSpacing" refType="h" fact="0.3"/>
            <dgm:constr type="w" for="ch" forName="TopSpacing" refType="w"/>
            <dgm:constr type="l" for="ch" forName="Connector" refType="w" fact="0"/>
            <dgm:constr type="t" for="ch" forName="Connector" refType="h" fact="0.3"/>
            <dgm:constr type="h" for="ch" forName="Connector" refType="h" fact="0.4"/>
            <dgm:constr type="w" for="ch" forName="Connector" refType="h" refFor="ch" refForName="Connector"/>
            <dgm:constr type="l" for="ch" forName="BottomSpacing" refType="w" fact="0"/>
            <dgm:constr type="t" for="ch" forName="BottomSpacing" refType="h" fact="0.7"/>
            <dgm:constr type="h" for="ch" forName="BottomSpacing" refType="h" fact="0.3"/>
            <dgm:constr type="w" for="ch" forName="BottomSpacing" refType="w"/>
          </dgm:constrLst>
          <dgm:layoutNode name="TopSpacing">
            <dgm:alg type="sp"/>
            <dgm:shape xmlns:r="http://schemas.openxmlformats.org/officeDocument/2006/relationships" r:blip="">
              <dgm:adjLst/>
            </dgm:shape>
          </dgm:layoutNode>
          <dgm:layoutNode name="Connector" styleLbl="alignNode1">
            <dgm:alg type="sp"/>
            <dgm:shape xmlns:r="http://schemas.openxmlformats.org/officeDocument/2006/relationships" type="flowChartConnector" r:blip="">
              <dgm:adjLst/>
            </dgm:shape>
            <dgm:presOf/>
          </dgm:layoutNode>
          <dgm:layoutNode name="BottomSpacing">
            <dgm:alg type="sp"/>
            <dgm:shape xmlns:r="http://schemas.openxmlformats.org/officeDocument/2006/relationships" r:blip="">
              <dgm:adjLst/>
            </dgm:shape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801975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881790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51349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567022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8595907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908159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1301825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408495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41696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6511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649445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40972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909271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599304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276108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70936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22901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83E26FC-4464-4D25-BEB2-A63A47AF94DC}" type="datetimeFigureOut">
              <a:rPr lang="es-EC" smtClean="0"/>
              <a:t>20/08/2019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C52F8DE-9CF9-47BF-86D8-C0BCED85B30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899350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comments" Target="../comments/commen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5.xml"/><Relationship Id="rId4" Type="http://schemas.openxmlformats.org/officeDocument/2006/relationships/image" Target="../media/image20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comments" Target="../comments/comment6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4" Type="http://schemas.openxmlformats.org/officeDocument/2006/relationships/image" Target="../media/image4.svg"/><Relationship Id="rId9" Type="http://schemas.microsoft.com/office/2007/relationships/diagramDrawing" Target="../diagrams/drawing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0.xml"/><Relationship Id="rId13" Type="http://schemas.openxmlformats.org/officeDocument/2006/relationships/diagramLayout" Target="../diagrams/layout11.xml"/><Relationship Id="rId3" Type="http://schemas.openxmlformats.org/officeDocument/2006/relationships/diagramLayout" Target="../diagrams/layout9.xml"/><Relationship Id="rId7" Type="http://schemas.openxmlformats.org/officeDocument/2006/relationships/diagramData" Target="../diagrams/data10.xml"/><Relationship Id="rId12" Type="http://schemas.openxmlformats.org/officeDocument/2006/relationships/diagramData" Target="../diagrams/data11.xml"/><Relationship Id="rId2" Type="http://schemas.openxmlformats.org/officeDocument/2006/relationships/diagramData" Target="../diagrams/data9.xml"/><Relationship Id="rId16" Type="http://schemas.microsoft.com/office/2007/relationships/diagramDrawing" Target="../diagrams/drawing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11" Type="http://schemas.microsoft.com/office/2007/relationships/diagramDrawing" Target="../diagrams/drawing10.xml"/><Relationship Id="rId5" Type="http://schemas.openxmlformats.org/officeDocument/2006/relationships/diagramColors" Target="../diagrams/colors9.xml"/><Relationship Id="rId15" Type="http://schemas.openxmlformats.org/officeDocument/2006/relationships/diagramColors" Target="../diagrams/colors11.xml"/><Relationship Id="rId10" Type="http://schemas.openxmlformats.org/officeDocument/2006/relationships/diagramColors" Target="../diagrams/colors10.xml"/><Relationship Id="rId4" Type="http://schemas.openxmlformats.org/officeDocument/2006/relationships/diagramQuickStyle" Target="../diagrams/quickStyle9.xml"/><Relationship Id="rId9" Type="http://schemas.openxmlformats.org/officeDocument/2006/relationships/diagramQuickStyle" Target="../diagrams/quickStyle10.xml"/><Relationship Id="rId14" Type="http://schemas.openxmlformats.org/officeDocument/2006/relationships/diagramQuickStyle" Target="../diagrams/quickStyle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comments" Target="../comments/commen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E3D4922-3D1C-4679-9A86-15BFC1A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93667F4D-F2CD-4E50-BACC-24766910F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82913" y="0"/>
            <a:ext cx="1122363" cy="5329238"/>
          </a:xfrm>
          <a:custGeom>
            <a:avLst/>
            <a:gdLst/>
            <a:ahLst/>
            <a:cxnLst/>
            <a:rect l="0" t="0" r="r" b="b"/>
            <a:pathLst>
              <a:path w="707" h="3357">
                <a:moveTo>
                  <a:pt x="0" y="3330"/>
                </a:moveTo>
                <a:lnTo>
                  <a:pt x="156" y="3357"/>
                </a:lnTo>
                <a:lnTo>
                  <a:pt x="707" y="0"/>
                </a:lnTo>
                <a:lnTo>
                  <a:pt x="547" y="0"/>
                </a:lnTo>
                <a:lnTo>
                  <a:pt x="0" y="3330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20CAAE25-D2F2-493F-9569-EC552C1A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76525" y="0"/>
            <a:ext cx="1117600" cy="5276850"/>
          </a:xfrm>
          <a:custGeom>
            <a:avLst/>
            <a:gdLst/>
            <a:ahLst/>
            <a:cxnLst/>
            <a:rect l="0" t="0" r="r" b="b"/>
            <a:pathLst>
              <a:path w="704" h="3324">
                <a:moveTo>
                  <a:pt x="704" y="0"/>
                </a:moveTo>
                <a:lnTo>
                  <a:pt x="545" y="0"/>
                </a:lnTo>
                <a:lnTo>
                  <a:pt x="0" y="3300"/>
                </a:lnTo>
                <a:lnTo>
                  <a:pt x="157" y="3324"/>
                </a:lnTo>
                <a:lnTo>
                  <a:pt x="7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92FDEA97-0861-44C0-9B26-4BB5F777A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82913" y="5286375"/>
            <a:ext cx="2130425" cy="1571625"/>
          </a:xfrm>
          <a:custGeom>
            <a:avLst/>
            <a:gdLst/>
            <a:ahLst/>
            <a:cxnLst/>
            <a:rect l="0" t="0" r="r" b="b"/>
            <a:pathLst>
              <a:path w="1342" h="990">
                <a:moveTo>
                  <a:pt x="0" y="3"/>
                </a:moveTo>
                <a:lnTo>
                  <a:pt x="942" y="990"/>
                </a:lnTo>
                <a:lnTo>
                  <a:pt x="1342" y="990"/>
                </a:lnTo>
                <a:lnTo>
                  <a:pt x="156" y="27"/>
                </a:lnTo>
                <a:lnTo>
                  <a:pt x="0" y="0"/>
                </a:lnTo>
                <a:lnTo>
                  <a:pt x="0" y="3"/>
                </a:lnTo>
                <a:close/>
              </a:path>
            </a:pathLst>
          </a:custGeom>
          <a:solidFill>
            <a:schemeClr val="tx2">
              <a:lumMod val="25000"/>
              <a:alpha val="80000"/>
            </a:schemeClr>
          </a:solidFill>
          <a:ln>
            <a:noFill/>
          </a:ln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FC953F9-A744-406B-9DCA-1E7B5D471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76525" y="5238750"/>
            <a:ext cx="1695450" cy="1619250"/>
          </a:xfrm>
          <a:custGeom>
            <a:avLst/>
            <a:gdLst>
              <a:gd name="connsiteX0" fmla="*/ 0 w 1695450"/>
              <a:gd name="connsiteY0" fmla="*/ 0 h 1619250"/>
              <a:gd name="connsiteX1" fmla="*/ 10414 w 1695450"/>
              <a:gd name="connsiteY1" fmla="*/ 1623 h 1619250"/>
              <a:gd name="connsiteX2" fmla="*/ 9236 w 1695450"/>
              <a:gd name="connsiteY2" fmla="*/ 0 h 1619250"/>
              <a:gd name="connsiteX3" fmla="*/ 10475 w 1695450"/>
              <a:gd name="connsiteY3" fmla="*/ 1633 h 1619250"/>
              <a:gd name="connsiteX4" fmla="*/ 244475 w 1695450"/>
              <a:gd name="connsiteY4" fmla="*/ 38100 h 1619250"/>
              <a:gd name="connsiteX5" fmla="*/ 249238 w 1695450"/>
              <a:gd name="connsiteY5" fmla="*/ 38100 h 1619250"/>
              <a:gd name="connsiteX6" fmla="*/ 249238 w 1695450"/>
              <a:gd name="connsiteY6" fmla="*/ 42863 h 1619250"/>
              <a:gd name="connsiteX7" fmla="*/ 244475 w 1695450"/>
              <a:gd name="connsiteY7" fmla="*/ 42863 h 1619250"/>
              <a:gd name="connsiteX8" fmla="*/ 292100 w 1695450"/>
              <a:gd name="connsiteY8" fmla="*/ 95250 h 1619250"/>
              <a:gd name="connsiteX9" fmla="*/ 1695450 w 1695450"/>
              <a:gd name="connsiteY9" fmla="*/ 1619250 h 1619250"/>
              <a:gd name="connsiteX10" fmla="*/ 1237961 w 1695450"/>
              <a:gd name="connsiteY10" fmla="*/ 1619250 h 1619250"/>
              <a:gd name="connsiteX11" fmla="*/ 1228725 w 1695450"/>
              <a:gd name="connsiteY11" fmla="*/ 1619250 h 1619250"/>
              <a:gd name="connsiteX12" fmla="*/ 1183986 w 1695450"/>
              <a:gd name="connsiteY12" fmla="*/ 1619250 h 1619250"/>
              <a:gd name="connsiteX13" fmla="*/ 210255 w 1695450"/>
              <a:gd name="connsiteY13" fmla="*/ 27708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95450" h="1619250">
                <a:moveTo>
                  <a:pt x="0" y="0"/>
                </a:moveTo>
                <a:lnTo>
                  <a:pt x="10414" y="1623"/>
                </a:lnTo>
                <a:lnTo>
                  <a:pt x="9236" y="0"/>
                </a:lnTo>
                <a:lnTo>
                  <a:pt x="10475" y="1633"/>
                </a:lnTo>
                <a:lnTo>
                  <a:pt x="244475" y="38100"/>
                </a:lnTo>
                <a:lnTo>
                  <a:pt x="249238" y="38100"/>
                </a:lnTo>
                <a:lnTo>
                  <a:pt x="249238" y="42863"/>
                </a:lnTo>
                <a:lnTo>
                  <a:pt x="244475" y="42863"/>
                </a:lnTo>
                <a:lnTo>
                  <a:pt x="292100" y="95250"/>
                </a:lnTo>
                <a:lnTo>
                  <a:pt x="1695450" y="1619250"/>
                </a:lnTo>
                <a:lnTo>
                  <a:pt x="1237961" y="1619250"/>
                </a:lnTo>
                <a:lnTo>
                  <a:pt x="1228725" y="1619250"/>
                </a:lnTo>
                <a:lnTo>
                  <a:pt x="1183986" y="1619250"/>
                </a:lnTo>
                <a:lnTo>
                  <a:pt x="210255" y="277080"/>
                </a:lnTo>
                <a:close/>
              </a:path>
            </a:pathLst>
          </a:custGeom>
          <a:solidFill>
            <a:schemeClr val="accent3">
              <a:lumMod val="75000"/>
              <a:alpha val="80000"/>
            </a:schemeClr>
          </a:solidFill>
          <a:ln>
            <a:noFill/>
          </a:ln>
        </p:spPr>
      </p:sp>
      <p:sp>
        <p:nvSpPr>
          <p:cNvPr id="24" name="Freeform: Shape 17">
            <a:extLst>
              <a:ext uri="{FF2B5EF4-FFF2-40B4-BE49-F238E27FC236}">
                <a16:creationId xmlns:a16="http://schemas.microsoft.com/office/drawing/2014/main" id="{859003D2-E7D2-4253-9EF1-1F513027A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43384" cy="6858001"/>
          </a:xfrm>
          <a:custGeom>
            <a:avLst/>
            <a:gdLst>
              <a:gd name="connsiteX0" fmla="*/ 0 w 8143384"/>
              <a:gd name="connsiteY0" fmla="*/ 0 h 6858001"/>
              <a:gd name="connsiteX1" fmla="*/ 3861881 w 8143384"/>
              <a:gd name="connsiteY1" fmla="*/ 0 h 6858001"/>
              <a:gd name="connsiteX2" fmla="*/ 3861881 w 8143384"/>
              <a:gd name="connsiteY2" fmla="*/ 1 h 6858001"/>
              <a:gd name="connsiteX3" fmla="*/ 6963565 w 8143384"/>
              <a:gd name="connsiteY3" fmla="*/ 1 h 6858001"/>
              <a:gd name="connsiteX4" fmla="*/ 6963565 w 8143384"/>
              <a:gd name="connsiteY4" fmla="*/ 0 h 6858001"/>
              <a:gd name="connsiteX5" fmla="*/ 7841583 w 8143384"/>
              <a:gd name="connsiteY5" fmla="*/ 0 h 6858001"/>
              <a:gd name="connsiteX6" fmla="*/ 6994625 w 8143384"/>
              <a:gd name="connsiteY6" fmla="*/ 5258645 h 6858001"/>
              <a:gd name="connsiteX7" fmla="*/ 6994625 w 8143384"/>
              <a:gd name="connsiteY7" fmla="*/ 5263939 h 6858001"/>
              <a:gd name="connsiteX8" fmla="*/ 8143384 w 8143384"/>
              <a:gd name="connsiteY8" fmla="*/ 6858001 h 6858001"/>
              <a:gd name="connsiteX9" fmla="*/ 6994625 w 8143384"/>
              <a:gd name="connsiteY9" fmla="*/ 6858001 h 6858001"/>
              <a:gd name="connsiteX10" fmla="*/ 6643195 w 8143384"/>
              <a:gd name="connsiteY10" fmla="*/ 6858001 h 6858001"/>
              <a:gd name="connsiteX11" fmla="*/ 3861881 w 8143384"/>
              <a:gd name="connsiteY11" fmla="*/ 6858001 h 6858001"/>
              <a:gd name="connsiteX12" fmla="*/ 3739675 w 8143384"/>
              <a:gd name="connsiteY12" fmla="*/ 6858001 h 6858001"/>
              <a:gd name="connsiteX13" fmla="*/ 0 w 8143384"/>
              <a:gd name="connsiteY1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143384" h="6858001">
                <a:moveTo>
                  <a:pt x="0" y="0"/>
                </a:moveTo>
                <a:lnTo>
                  <a:pt x="3861881" y="0"/>
                </a:lnTo>
                <a:lnTo>
                  <a:pt x="3861881" y="1"/>
                </a:lnTo>
                <a:lnTo>
                  <a:pt x="6963565" y="1"/>
                </a:lnTo>
                <a:lnTo>
                  <a:pt x="6963565" y="0"/>
                </a:lnTo>
                <a:lnTo>
                  <a:pt x="7841583" y="0"/>
                </a:lnTo>
                <a:lnTo>
                  <a:pt x="6994625" y="5258645"/>
                </a:lnTo>
                <a:lnTo>
                  <a:pt x="6994625" y="5263939"/>
                </a:lnTo>
                <a:lnTo>
                  <a:pt x="8143384" y="6858001"/>
                </a:lnTo>
                <a:lnTo>
                  <a:pt x="6994625" y="6858001"/>
                </a:lnTo>
                <a:lnTo>
                  <a:pt x="6643195" y="6858001"/>
                </a:lnTo>
                <a:lnTo>
                  <a:pt x="3861881" y="6858001"/>
                </a:lnTo>
                <a:lnTo>
                  <a:pt x="3739675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20EA3B-1656-4995-8D5B-8C483A37B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144" y="1131358"/>
            <a:ext cx="6729522" cy="4595283"/>
          </a:xfrm>
        </p:spPr>
        <p:txBody>
          <a:bodyPr anchor="ctr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s-ES" sz="3600" b="1" dirty="0"/>
              <a:t>DESARROLLO DEL SISTEMA DE MAPEO Y VISUALIZACIÓN DE RUTAS DE BUSES URBANOS DE LA PROVINVIA DE SANTA ELENA PARA LA AGENCIA NACIONAL DE TRÁNSITO :</a:t>
            </a:r>
            <a:r>
              <a:rPr lang="es-ES" sz="3600" dirty="0"/>
              <a:t>  CAPA DE SERVICIOS WEB Y GEOGRÁFICO.</a:t>
            </a:r>
            <a:endParaRPr lang="es-EC" sz="36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411C6CF-102B-4BAC-A40F-D60C9CC316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30778" y="4250732"/>
            <a:ext cx="3378100" cy="1927646"/>
          </a:xfrm>
        </p:spPr>
        <p:txBody>
          <a:bodyPr anchor="ctr">
            <a:normAutofit/>
          </a:bodyPr>
          <a:lstStyle/>
          <a:p>
            <a:pPr algn="l"/>
            <a:r>
              <a:rPr lang="es-EC" dirty="0"/>
              <a:t>AUTOR:</a:t>
            </a:r>
          </a:p>
          <a:p>
            <a:pPr algn="l"/>
            <a:r>
              <a:rPr lang="es-EC" dirty="0"/>
              <a:t> 	Gonzalez Tigrero Davids</a:t>
            </a:r>
          </a:p>
          <a:p>
            <a:pPr algn="l"/>
            <a:r>
              <a:rPr lang="es-EC" dirty="0"/>
              <a:t>TUTOR:</a:t>
            </a:r>
          </a:p>
          <a:p>
            <a:pPr algn="l"/>
            <a:r>
              <a:rPr lang="es-EC" dirty="0"/>
              <a:t>	Ing. Sánchez Vera Iván</a:t>
            </a:r>
          </a:p>
        </p:txBody>
      </p:sp>
      <p:pic>
        <p:nvPicPr>
          <p:cNvPr id="6" name="Imagen 5" descr="Imagen que contiene casa de apuestas, sala&#10;&#10;Descripción generada con confianza alta">
            <a:extLst>
              <a:ext uri="{FF2B5EF4-FFF2-40B4-BE49-F238E27FC236}">
                <a16:creationId xmlns:a16="http://schemas.microsoft.com/office/drawing/2014/main" id="{CB111F69-8447-4C7E-A878-6AFB3E662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468" y="-198936"/>
            <a:ext cx="4250732" cy="425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4298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9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11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ABDBAFB-2D57-4077-B568-C26EA01E0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112" y="685801"/>
            <a:ext cx="2743200" cy="5105400"/>
          </a:xfrm>
        </p:spPr>
        <p:txBody>
          <a:bodyPr>
            <a:normAutofit/>
          </a:bodyPr>
          <a:lstStyle/>
          <a:p>
            <a:pPr algn="l"/>
            <a:r>
              <a:rPr lang="es-EC" sz="3200" dirty="0">
                <a:solidFill>
                  <a:srgbClr val="FFFFFF"/>
                </a:solidFill>
              </a:rPr>
              <a:t>Con el fin de…</a:t>
            </a:r>
          </a:p>
        </p:txBody>
      </p:sp>
      <p:sp>
        <p:nvSpPr>
          <p:cNvPr id="25" name="Marcador de contenido 2">
            <a:extLst>
              <a:ext uri="{FF2B5EF4-FFF2-40B4-BE49-F238E27FC236}">
                <a16:creationId xmlns:a16="http://schemas.microsoft.com/office/drawing/2014/main" id="{840F78AF-459F-4D4E-A6AE-01A55DBCB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708" y="685801"/>
            <a:ext cx="7099316" cy="5105400"/>
          </a:xfrm>
        </p:spPr>
        <p:txBody>
          <a:bodyPr>
            <a:normAutofit/>
          </a:bodyPr>
          <a:lstStyle/>
          <a:p>
            <a:pPr algn="just"/>
            <a:r>
              <a:rPr lang="es-ES" sz="2000" dirty="0"/>
              <a:t>La ANT, podrá llevar un control de los buses de las diferentes cooperativas que conforman el sistema de transporte público urbano.</a:t>
            </a:r>
          </a:p>
          <a:p>
            <a:pPr algn="just"/>
            <a:r>
              <a:rPr lang="es-ES" sz="2000" dirty="0"/>
              <a:t>Usuarios visualicen en tiempo real las rutas de transporte de las distintas líneas, además de las paradas oficiales y los tiempos de llegada de las unidades de transporte entre otras funciones</a:t>
            </a:r>
            <a:endParaRPr lang="es-EC" sz="2000" dirty="0"/>
          </a:p>
        </p:txBody>
      </p:sp>
    </p:spTree>
    <p:extLst>
      <p:ext uri="{BB962C8B-B14F-4D97-AF65-F5344CB8AC3E}">
        <p14:creationId xmlns:p14="http://schemas.microsoft.com/office/powerpoint/2010/main" val="2134774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DC22F81-AB7A-4D41-9F01-D7028BA01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740" y="685800"/>
            <a:ext cx="2639962" cy="5105400"/>
          </a:xfrm>
        </p:spPr>
        <p:txBody>
          <a:bodyPr>
            <a:normAutofit/>
          </a:bodyPr>
          <a:lstStyle/>
          <a:p>
            <a:r>
              <a:rPr lang="es-EC" dirty="0">
                <a:solidFill>
                  <a:srgbClr val="FFFFFF"/>
                </a:solidFill>
              </a:rPr>
              <a:t>Según “Hábitat III”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A0C562E4-4DB7-4E76-9ED9-76CB8A456F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5391084"/>
              </p:ext>
            </p:extLst>
          </p:nvPr>
        </p:nvGraphicFramePr>
        <p:xfrm>
          <a:off x="4544018" y="489099"/>
          <a:ext cx="7343182" cy="5709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3504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9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11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ABDBAFB-2D57-4077-B568-C26EA01E0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112" y="685801"/>
            <a:ext cx="2743200" cy="5105400"/>
          </a:xfrm>
        </p:spPr>
        <p:txBody>
          <a:bodyPr>
            <a:normAutofit/>
          </a:bodyPr>
          <a:lstStyle/>
          <a:p>
            <a:pPr algn="l"/>
            <a:r>
              <a:rPr lang="es-EC" sz="3200" dirty="0">
                <a:solidFill>
                  <a:srgbClr val="FFFFFF"/>
                </a:solidFill>
              </a:rPr>
              <a:t>Según el Plan Nacional del Buen Vivir…</a:t>
            </a:r>
          </a:p>
        </p:txBody>
      </p:sp>
      <p:sp>
        <p:nvSpPr>
          <p:cNvPr id="25" name="Marcador de contenido 2">
            <a:extLst>
              <a:ext uri="{FF2B5EF4-FFF2-40B4-BE49-F238E27FC236}">
                <a16:creationId xmlns:a16="http://schemas.microsoft.com/office/drawing/2014/main" id="{840F78AF-459F-4D4E-A6AE-01A55DBCB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8028" y="685801"/>
            <a:ext cx="7099316" cy="5105400"/>
          </a:xfrm>
        </p:spPr>
        <p:txBody>
          <a:bodyPr>
            <a:normAutofit/>
          </a:bodyPr>
          <a:lstStyle/>
          <a:p>
            <a:pPr algn="just"/>
            <a:r>
              <a:rPr lang="es-EC" sz="2800" dirty="0"/>
              <a:t>Derechos para todos durante toda la Vida</a:t>
            </a:r>
          </a:p>
          <a:p>
            <a:pPr lvl="1" algn="just"/>
            <a:r>
              <a:rPr lang="es-EC" dirty="0"/>
              <a:t>Garantizar una vida digan con iguales oportunidades para todas las personas.</a:t>
            </a:r>
          </a:p>
          <a:p>
            <a:pPr algn="just"/>
            <a:r>
              <a:rPr lang="es-EC" sz="2800" dirty="0"/>
              <a:t>Economía al servicio de la Sociedad.</a:t>
            </a:r>
          </a:p>
          <a:p>
            <a:pPr lvl="1" algn="just"/>
            <a:r>
              <a:rPr lang="es-EC" dirty="0"/>
              <a:t>Impulsar la Productividad y competitividad para el crecimiento económico sostenible de manera redistributiva y solidaria.</a:t>
            </a:r>
          </a:p>
        </p:txBody>
      </p:sp>
    </p:spTree>
    <p:extLst>
      <p:ext uri="{BB962C8B-B14F-4D97-AF65-F5344CB8AC3E}">
        <p14:creationId xmlns:p14="http://schemas.microsoft.com/office/powerpoint/2010/main" val="4095011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5" y="1380068"/>
            <a:ext cx="497830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100" dirty="0"/>
              <a:t>METODOLOGIA</a:t>
            </a:r>
          </a:p>
        </p:txBody>
      </p:sp>
    </p:spTree>
    <p:extLst>
      <p:ext uri="{BB962C8B-B14F-4D97-AF65-F5344CB8AC3E}">
        <p14:creationId xmlns:p14="http://schemas.microsoft.com/office/powerpoint/2010/main" val="355947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EDD4C9-FD22-4139-A5A2-1437A2B23E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97" r="19466" b="2"/>
          <a:stretch/>
        </p:blipFill>
        <p:spPr>
          <a:xfrm>
            <a:off x="6802095" y="26204"/>
            <a:ext cx="5299077" cy="68579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4142DEF-CFF9-4024-BD67-80097CA8D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es-EC"/>
              <a:t>METODOLOGIA DE INVESTIGACION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36BB31-8535-4256-9A3D-57A3AD599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52" y="2540874"/>
            <a:ext cx="5546796" cy="3124201"/>
          </a:xfr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s-ES" sz="2800" dirty="0"/>
              <a:t>Entrevistas: Personal de la ANT.</a:t>
            </a:r>
            <a:endParaRPr lang="es-EC" sz="2800" dirty="0"/>
          </a:p>
          <a:p>
            <a:pPr algn="just">
              <a:lnSpc>
                <a:spcPct val="90000"/>
              </a:lnSpc>
            </a:pPr>
            <a:r>
              <a:rPr lang="es-ES" sz="2800" dirty="0"/>
              <a:t>Encuestas: Personas que usan diariamente el Transporte público.</a:t>
            </a:r>
            <a:endParaRPr lang="es-EC" sz="2800" dirty="0"/>
          </a:p>
        </p:txBody>
      </p:sp>
    </p:spTree>
    <p:extLst>
      <p:ext uri="{BB962C8B-B14F-4D97-AF65-F5344CB8AC3E}">
        <p14:creationId xmlns:p14="http://schemas.microsoft.com/office/powerpoint/2010/main" val="2117500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17AE4B1-D537-4808-A0AA-7C8A437C20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5907" y="2535331"/>
            <a:ext cx="2717116" cy="271711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B0C94C7-7C50-4550-9EE3-00D86B65F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185333"/>
          </a:xfrm>
        </p:spPr>
        <p:txBody>
          <a:bodyPr>
            <a:normAutofit/>
          </a:bodyPr>
          <a:lstStyle/>
          <a:p>
            <a:r>
              <a:rPr lang="es-EC" dirty="0"/>
              <a:t>METODOLOGIA DE DESARROLLO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CCD097-7F80-4BF3-87B1-06C270DC8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1998133"/>
            <a:ext cx="6855356" cy="3793067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s-ES" sz="1900" dirty="0"/>
              <a:t>Se aplicará una metodología de desarrollo iterativo que implica:</a:t>
            </a:r>
            <a:endParaRPr lang="es-EC" sz="1900" dirty="0"/>
          </a:p>
          <a:p>
            <a:pPr lvl="0">
              <a:lnSpc>
                <a:spcPct val="90000"/>
              </a:lnSpc>
            </a:pPr>
            <a:r>
              <a:rPr lang="es-ES" sz="1900" dirty="0"/>
              <a:t>Recopilar los requisitos mediante la observación y las entrevistas.</a:t>
            </a:r>
            <a:endParaRPr lang="es-EC" sz="1900" dirty="0"/>
          </a:p>
          <a:p>
            <a:pPr lvl="0">
              <a:lnSpc>
                <a:spcPct val="90000"/>
              </a:lnSpc>
            </a:pPr>
            <a:r>
              <a:rPr lang="es-ES" sz="1900" dirty="0"/>
              <a:t>Analizar la información recopilada y diseñar un modelo de solución.</a:t>
            </a:r>
            <a:endParaRPr lang="es-EC" sz="1900" dirty="0"/>
          </a:p>
          <a:p>
            <a:pPr lvl="0">
              <a:lnSpc>
                <a:spcPct val="90000"/>
              </a:lnSpc>
            </a:pPr>
            <a:r>
              <a:rPr lang="es-ES" sz="1900" dirty="0"/>
              <a:t>Fase de desarrollo en la cual se realiza el diseño y la codificación de los procesos.</a:t>
            </a:r>
            <a:endParaRPr lang="es-EC" sz="1900" dirty="0"/>
          </a:p>
          <a:p>
            <a:pPr lvl="0">
              <a:lnSpc>
                <a:spcPct val="90000"/>
              </a:lnSpc>
            </a:pPr>
            <a:r>
              <a:rPr lang="es-ES" sz="1900" dirty="0"/>
              <a:t>Fase de prueba en el que se corrige posibles errores en la aplicación.</a:t>
            </a:r>
            <a:endParaRPr lang="es-EC" sz="1900" dirty="0"/>
          </a:p>
          <a:p>
            <a:pPr lvl="0">
              <a:lnSpc>
                <a:spcPct val="90000"/>
              </a:lnSpc>
            </a:pPr>
            <a:r>
              <a:rPr lang="es-ES" sz="1900" dirty="0"/>
              <a:t>Fase de implementación, en esta fase el sistema queda de manera funcional y libre de errores.</a:t>
            </a:r>
            <a:endParaRPr lang="es-EC" sz="1900" dirty="0"/>
          </a:p>
        </p:txBody>
      </p:sp>
    </p:spTree>
    <p:extLst>
      <p:ext uri="{BB962C8B-B14F-4D97-AF65-F5344CB8AC3E}">
        <p14:creationId xmlns:p14="http://schemas.microsoft.com/office/powerpoint/2010/main" val="610058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7" name="Rounded Rectangle 4">
            <a:extLst>
              <a:ext uri="{FF2B5EF4-FFF2-40B4-BE49-F238E27FC236}">
                <a16:creationId xmlns:a16="http://schemas.microsoft.com/office/drawing/2014/main" id="{260615AE-7DBC-4FF7-9107-9FE957695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5" y="1380068"/>
            <a:ext cx="497830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100" dirty="0"/>
              <a:t>SOLUCION</a:t>
            </a:r>
          </a:p>
        </p:txBody>
      </p:sp>
    </p:spTree>
    <p:extLst>
      <p:ext uri="{BB962C8B-B14F-4D97-AF65-F5344CB8AC3E}">
        <p14:creationId xmlns:p14="http://schemas.microsoft.com/office/powerpoint/2010/main" val="173737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0552A5-FEC9-46DD-9F94-6D955EB94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0706" y="685800"/>
            <a:ext cx="9742318" cy="1752599"/>
          </a:xfrm>
        </p:spPr>
        <p:txBody>
          <a:bodyPr>
            <a:normAutofit/>
          </a:bodyPr>
          <a:lstStyle/>
          <a:p>
            <a:r>
              <a:rPr lang="es-EC" dirty="0"/>
              <a:t>MODULOS</a:t>
            </a:r>
          </a:p>
        </p:txBody>
      </p:sp>
      <p:graphicFrame>
        <p:nvGraphicFramePr>
          <p:cNvPr id="24" name="Marcador de contenido 2">
            <a:extLst>
              <a:ext uri="{FF2B5EF4-FFF2-40B4-BE49-F238E27FC236}">
                <a16:creationId xmlns:a16="http://schemas.microsoft.com/office/drawing/2014/main" id="{C1106E1B-3CC1-46F5-B87E-90260C1881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6670154"/>
              </p:ext>
            </p:extLst>
          </p:nvPr>
        </p:nvGraphicFramePr>
        <p:xfrm>
          <a:off x="1492469" y="2228193"/>
          <a:ext cx="10489324" cy="36996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6880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6073935-E043-4801-AF06-06093A91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AC26FF4-D6F9-4A94-A837-D051A101E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EFFE501B-F9EC-4229-99D6-F39E38A71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064C6A0-3DE4-4F4A-B650-78A62816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43CD3E83-3D0D-40EE-B1A2-9C989EBF2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71553909-760D-4B98-96A4-F9F48339A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1F006A6C-F843-49BC-AC84-89BD2AF58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62AEE6F3-16F4-4944-8459-4D5EEA341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0" name="Rounded Rectangle 16">
            <a:extLst>
              <a:ext uri="{FF2B5EF4-FFF2-40B4-BE49-F238E27FC236}">
                <a16:creationId xmlns:a16="http://schemas.microsoft.com/office/drawing/2014/main" id="{8D6B9972-4A81-4223-9901-0E559A1D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Marcador de contenido 6" descr="Imagen que contiene texto, mapa&#10;&#10;Descripción generada con confianza muy alta">
            <a:extLst>
              <a:ext uri="{FF2B5EF4-FFF2-40B4-BE49-F238E27FC236}">
                <a16:creationId xmlns:a16="http://schemas.microsoft.com/office/drawing/2014/main" id="{B4D4F54F-446E-452E-A4E5-1A119E404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50" y="1059872"/>
            <a:ext cx="6202778" cy="445049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834D41D-CEAE-4A5C-9005-69CBBF759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742" y="648930"/>
            <a:ext cx="3461281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Visión General</a:t>
            </a:r>
          </a:p>
        </p:txBody>
      </p:sp>
    </p:spTree>
    <p:extLst>
      <p:ext uri="{BB962C8B-B14F-4D97-AF65-F5344CB8AC3E}">
        <p14:creationId xmlns:p14="http://schemas.microsoft.com/office/powerpoint/2010/main" val="8809479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28A4A409-9242-444A-AC1F-809866828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BF65108-5AB6-40BD-BCAF-526D8E309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C77C904B-BC3A-472F-BB70-8750D41E4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E910D569-2CFD-4010-B886-2F31BB8EC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5A816932-FBAD-46C0-AA92-336589A5A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3D914BDD-E5E0-4DFB-8072-5B498F94A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ED9E392E-46C2-4B84-A121-9B2BC452F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7" name="Rounded Rectangle 16">
            <a:extLst>
              <a:ext uri="{FF2B5EF4-FFF2-40B4-BE49-F238E27FC236}">
                <a16:creationId xmlns:a16="http://schemas.microsoft.com/office/drawing/2014/main" id="{21ECAAB0-702B-4C08-B30F-0AFAC3479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1162" y="648931"/>
            <a:ext cx="6881862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2B46EF1-75DA-40FB-89B7-FAF81E2BA4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202" y="1920697"/>
            <a:ext cx="6237359" cy="2728844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3C0C3E-4232-48B1-BD3C-68B0D458C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2076" y="1866899"/>
            <a:ext cx="2812387" cy="3124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800" b="1" dirty="0"/>
              <a:t>Capa de Servicios Web/Geográfico</a:t>
            </a:r>
            <a:r>
              <a:rPr lang="es-ES" sz="1800" dirty="0"/>
              <a:t>. Dicha capa de servicios permitirá la consulta/manipulación de datos de manera segura.</a:t>
            </a:r>
            <a:endParaRPr lang="es-EC" sz="1800" dirty="0"/>
          </a:p>
        </p:txBody>
      </p:sp>
    </p:spTree>
    <p:extLst>
      <p:ext uri="{BB962C8B-B14F-4D97-AF65-F5344CB8AC3E}">
        <p14:creationId xmlns:p14="http://schemas.microsoft.com/office/powerpoint/2010/main" val="3199572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7" name="Rounded Rectangle 4">
            <a:extLst>
              <a:ext uri="{FF2B5EF4-FFF2-40B4-BE49-F238E27FC236}">
                <a16:creationId xmlns:a16="http://schemas.microsoft.com/office/drawing/2014/main" id="{260615AE-7DBC-4FF7-9107-9FE957695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5" y="1380068"/>
            <a:ext cx="497830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100"/>
              <a:t>INTRODUCCION</a:t>
            </a:r>
          </a:p>
        </p:txBody>
      </p:sp>
    </p:spTree>
    <p:extLst>
      <p:ext uri="{BB962C8B-B14F-4D97-AF65-F5344CB8AC3E}">
        <p14:creationId xmlns:p14="http://schemas.microsoft.com/office/powerpoint/2010/main" val="39547109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D2720C3-4A9F-48AD-8F67-56A90D0B7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es-EC" sz="2500" dirty="0">
                <a:solidFill>
                  <a:srgbClr val="FFFFFF"/>
                </a:solidFill>
              </a:rPr>
              <a:t>HERRAMIENTAS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FEC58BC8-C8A0-49CC-90DF-F280F437D3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3282143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8848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FE572-360C-4577-A8CC-F3897C5D6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0707" y="69832"/>
            <a:ext cx="9499476" cy="1384499"/>
          </a:xfrm>
        </p:spPr>
        <p:txBody>
          <a:bodyPr>
            <a:normAutofit/>
          </a:bodyPr>
          <a:lstStyle/>
          <a:p>
            <a:r>
              <a:rPr lang="es-EC" dirty="0"/>
              <a:t>Se desarrollo…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7D334956-32FA-4984-9C28-464D74CA6C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4816444"/>
              </p:ext>
            </p:extLst>
          </p:nvPr>
        </p:nvGraphicFramePr>
        <p:xfrm>
          <a:off x="1882627" y="1061545"/>
          <a:ext cx="4402559" cy="5504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Marcador de contenido 2">
            <a:extLst>
              <a:ext uri="{FF2B5EF4-FFF2-40B4-BE49-F238E27FC236}">
                <a16:creationId xmlns:a16="http://schemas.microsoft.com/office/drawing/2014/main" id="{AFCF4CAD-E6D5-4E10-9E4E-FC78A9B9CA0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0016110"/>
              </p:ext>
            </p:extLst>
          </p:nvPr>
        </p:nvGraphicFramePr>
        <p:xfrm>
          <a:off x="7350034" y="1061545"/>
          <a:ext cx="4589717" cy="5504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192687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0" name="Group 82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08FE3BD-F97B-4A10-A2AE-522EF1524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99" y="1380068"/>
            <a:ext cx="605472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/>
              <a:t>DEMOSTRACIÓN</a:t>
            </a:r>
          </a:p>
        </p:txBody>
      </p:sp>
      <p:pic>
        <p:nvPicPr>
          <p:cNvPr id="1028" name="Picture 4" descr="https://www.seekpng.com/png/detail/296-2967664_persona-con-computadora-y-libro.png">
            <a:extLst>
              <a:ext uri="{FF2B5EF4-FFF2-40B4-BE49-F238E27FC236}">
                <a16:creationId xmlns:a16="http://schemas.microsoft.com/office/drawing/2014/main" id="{2CDE156F-133E-49E7-9A81-1E62532F488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98" r="-3" b="9089"/>
          <a:stretch/>
        </p:blipFill>
        <p:spPr bwMode="auto">
          <a:xfrm>
            <a:off x="20" y="10"/>
            <a:ext cx="5448280" cy="6857990"/>
          </a:xfrm>
          <a:custGeom>
            <a:avLst/>
            <a:gdLst>
              <a:gd name="connsiteX0" fmla="*/ 0 w 5435600"/>
              <a:gd name="connsiteY0" fmla="*/ 0 h 6858000"/>
              <a:gd name="connsiteX1" fmla="*/ 5435600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4199467 w 5435600"/>
              <a:gd name="connsiteY2" fmla="*/ 2455333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2861733 w 5435600"/>
              <a:gd name="connsiteY2" fmla="*/ 2548466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48300"/>
              <a:gd name="connsiteY0" fmla="*/ 0 h 6858000"/>
              <a:gd name="connsiteX1" fmla="*/ 3513666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38673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5907" y="2535331"/>
            <a:ext cx="2717116" cy="271711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18533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RESULTADOS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2613B281-FC52-4221-B69E-6B464CBE84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419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79D9AD5C-E3B3-4A29-B03A-57D5D9580D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0667754"/>
              </p:ext>
            </p:extLst>
          </p:nvPr>
        </p:nvGraphicFramePr>
        <p:xfrm>
          <a:off x="2872534" y="1185333"/>
          <a:ext cx="5216835" cy="53610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6282558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36A9D-7E7F-415A-90A4-B9B754B57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67640"/>
            <a:ext cx="10018713" cy="899160"/>
          </a:xfrm>
        </p:spPr>
        <p:txBody>
          <a:bodyPr/>
          <a:lstStyle/>
          <a:p>
            <a:r>
              <a:rPr lang="es-EC" dirty="0"/>
              <a:t>CONCLUSIONES</a:t>
            </a:r>
          </a:p>
        </p:txBody>
      </p:sp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503656DD-5C20-48FD-AB12-16BF3D2656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6870238"/>
              </p:ext>
            </p:extLst>
          </p:nvPr>
        </p:nvGraphicFramePr>
        <p:xfrm>
          <a:off x="2032000" y="98942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19333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36A9D-7E7F-415A-90A4-B9B754B57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0499"/>
            <a:ext cx="10018713" cy="1298667"/>
          </a:xfrm>
        </p:spPr>
        <p:txBody>
          <a:bodyPr/>
          <a:lstStyle/>
          <a:p>
            <a:r>
              <a:rPr lang="es-EC" dirty="0"/>
              <a:t>RECOMENDACIONES</a:t>
            </a:r>
          </a:p>
        </p:txBody>
      </p:sp>
      <p:graphicFrame>
        <p:nvGraphicFramePr>
          <p:cNvPr id="6" name="Marcador de contenido 5">
            <a:extLst>
              <a:ext uri="{FF2B5EF4-FFF2-40B4-BE49-F238E27FC236}">
                <a16:creationId xmlns:a16="http://schemas.microsoft.com/office/drawing/2014/main" id="{FAD13066-74E9-4BA0-A07C-874DD5F806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2924390"/>
              </p:ext>
            </p:extLst>
          </p:nvPr>
        </p:nvGraphicFramePr>
        <p:xfrm>
          <a:off x="1614941" y="1166948"/>
          <a:ext cx="3705996" cy="54918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Marcador de contenido 5">
            <a:extLst>
              <a:ext uri="{FF2B5EF4-FFF2-40B4-BE49-F238E27FC236}">
                <a16:creationId xmlns:a16="http://schemas.microsoft.com/office/drawing/2014/main" id="{AD7084D8-953D-4AF2-9D73-7DEEC1FE2E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7895948"/>
              </p:ext>
            </p:extLst>
          </p:nvPr>
        </p:nvGraphicFramePr>
        <p:xfrm>
          <a:off x="8402771" y="1162594"/>
          <a:ext cx="3705996" cy="54918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4" name="Marcador de contenido 5">
            <a:extLst>
              <a:ext uri="{FF2B5EF4-FFF2-40B4-BE49-F238E27FC236}">
                <a16:creationId xmlns:a16="http://schemas.microsoft.com/office/drawing/2014/main" id="{738B3762-5B35-475D-AAE0-392163107C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9675582"/>
              </p:ext>
            </p:extLst>
          </p:nvPr>
        </p:nvGraphicFramePr>
        <p:xfrm>
          <a:off x="5008856" y="1162594"/>
          <a:ext cx="3705996" cy="54918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20826390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6">
            <a:extLst>
              <a:ext uri="{FF2B5EF4-FFF2-40B4-BE49-F238E27FC236}">
                <a16:creationId xmlns:a16="http://schemas.microsoft.com/office/drawing/2014/main" id="{E9D059B6-ADD8-488A-B346-63289E90D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F69B42B4-BC82-4495-A6F9-A28167B56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83CC168C-2AD4-4FFB-9F25-420ED6514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6C9F369A-6158-4AE8-BA04-138A9DFFA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C7B1DF4-AD98-42A8-820F-667A3DCC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61C58B74-3656-4FD5-AC47-EE3A59EBB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B349A01-D803-4A18-B608-47BFCED43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8" name="Rectangle 14">
            <a:extLst>
              <a:ext uri="{FF2B5EF4-FFF2-40B4-BE49-F238E27FC236}">
                <a16:creationId xmlns:a16="http://schemas.microsoft.com/office/drawing/2014/main" id="{15655827-B42D-4180-88D3-D83F25E4B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16">
            <a:extLst>
              <a:ext uri="{FF2B5EF4-FFF2-40B4-BE49-F238E27FC236}">
                <a16:creationId xmlns:a16="http://schemas.microsoft.com/office/drawing/2014/main" id="{24ACCB06-563C-4ADE-B4D6-1FE9F723C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955594"/>
            <a:ext cx="1828958" cy="2902407"/>
          </a:xfrm>
          <a:custGeom>
            <a:avLst/>
            <a:gdLst>
              <a:gd name="connsiteX0" fmla="*/ 0 w 1828958"/>
              <a:gd name="connsiteY0" fmla="*/ 0 h 2902407"/>
              <a:gd name="connsiteX1" fmla="*/ 1828958 w 1828958"/>
              <a:gd name="connsiteY1" fmla="*/ 2902407 h 2902407"/>
              <a:gd name="connsiteX2" fmla="*/ 1709896 w 1828958"/>
              <a:gd name="connsiteY2" fmla="*/ 2902407 h 2902407"/>
              <a:gd name="connsiteX3" fmla="*/ 0 w 1828958"/>
              <a:gd name="connsiteY3" fmla="*/ 63474 h 290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958" h="2902407">
                <a:moveTo>
                  <a:pt x="0" y="0"/>
                </a:moveTo>
                <a:lnTo>
                  <a:pt x="1828958" y="2902407"/>
                </a:lnTo>
                <a:lnTo>
                  <a:pt x="1709896" y="2902407"/>
                </a:lnTo>
                <a:lnTo>
                  <a:pt x="0" y="63474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30" name="Freeform: Shape 18">
            <a:extLst>
              <a:ext uri="{FF2B5EF4-FFF2-40B4-BE49-F238E27FC236}">
                <a16:creationId xmlns:a16="http://schemas.microsoft.com/office/drawing/2014/main" id="{40761ECD-D92B-46AE-82CA-640023D28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" y="3220098"/>
            <a:ext cx="2910045" cy="3637903"/>
          </a:xfrm>
          <a:custGeom>
            <a:avLst/>
            <a:gdLst>
              <a:gd name="connsiteX0" fmla="*/ 0 w 2910045"/>
              <a:gd name="connsiteY0" fmla="*/ 0 h 3637903"/>
              <a:gd name="connsiteX1" fmla="*/ 2910045 w 2910045"/>
              <a:gd name="connsiteY1" fmla="*/ 3637903 h 3637903"/>
              <a:gd name="connsiteX2" fmla="*/ 2786220 w 2910045"/>
              <a:gd name="connsiteY2" fmla="*/ 3637903 h 3637903"/>
              <a:gd name="connsiteX3" fmla="*/ 0 w 2910045"/>
              <a:gd name="connsiteY3" fmla="*/ 20366 h 3637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0045" h="3637903">
                <a:moveTo>
                  <a:pt x="0" y="0"/>
                </a:moveTo>
                <a:lnTo>
                  <a:pt x="2910045" y="3637903"/>
                </a:lnTo>
                <a:lnTo>
                  <a:pt x="2786220" y="3637903"/>
                </a:lnTo>
                <a:lnTo>
                  <a:pt x="0" y="2036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  <p:sp>
        <p:nvSpPr>
          <p:cNvPr id="31" name="Freeform: Shape 20">
            <a:extLst>
              <a:ext uri="{FF2B5EF4-FFF2-40B4-BE49-F238E27FC236}">
                <a16:creationId xmlns:a16="http://schemas.microsoft.com/office/drawing/2014/main" id="{9A928607-C55C-40FD-B2DF-6CD6A7226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" y="2845509"/>
            <a:ext cx="4149883" cy="4012491"/>
          </a:xfrm>
          <a:custGeom>
            <a:avLst/>
            <a:gdLst>
              <a:gd name="connsiteX0" fmla="*/ 0 w 4149883"/>
              <a:gd name="connsiteY0" fmla="*/ 0 h 4012491"/>
              <a:gd name="connsiteX1" fmla="*/ 4149883 w 4149883"/>
              <a:gd name="connsiteY1" fmla="*/ 4012491 h 4012491"/>
              <a:gd name="connsiteX2" fmla="*/ 2910046 w 4149883"/>
              <a:gd name="connsiteY2" fmla="*/ 4012491 h 4012491"/>
              <a:gd name="connsiteX3" fmla="*/ 0 w 4149883"/>
              <a:gd name="connsiteY3" fmla="*/ 374587 h 40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49883" h="4012491">
                <a:moveTo>
                  <a:pt x="0" y="0"/>
                </a:moveTo>
                <a:lnTo>
                  <a:pt x="4149883" y="4012491"/>
                </a:lnTo>
                <a:lnTo>
                  <a:pt x="2910046" y="4012491"/>
                </a:lnTo>
                <a:lnTo>
                  <a:pt x="0" y="3745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32" name="Freeform: Shape 22">
            <a:extLst>
              <a:ext uri="{FF2B5EF4-FFF2-40B4-BE49-F238E27FC236}">
                <a16:creationId xmlns:a16="http://schemas.microsoft.com/office/drawing/2014/main" id="{400A20C1-29A4-43E0-AB15-7931F76F8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332410"/>
            <a:ext cx="2719546" cy="3525590"/>
          </a:xfrm>
          <a:custGeom>
            <a:avLst/>
            <a:gdLst>
              <a:gd name="connsiteX0" fmla="*/ 0 w 2719546"/>
              <a:gd name="connsiteY0" fmla="*/ 0 h 3525590"/>
              <a:gd name="connsiteX1" fmla="*/ 2719546 w 2719546"/>
              <a:gd name="connsiteY1" fmla="*/ 3525590 h 3525590"/>
              <a:gd name="connsiteX2" fmla="*/ 1828959 w 2719546"/>
              <a:gd name="connsiteY2" fmla="*/ 3525590 h 3525590"/>
              <a:gd name="connsiteX3" fmla="*/ 0 w 2719546"/>
              <a:gd name="connsiteY3" fmla="*/ 623183 h 3525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9546" h="3525590">
                <a:moveTo>
                  <a:pt x="0" y="0"/>
                </a:moveTo>
                <a:lnTo>
                  <a:pt x="2719546" y="3525590"/>
                </a:lnTo>
                <a:lnTo>
                  <a:pt x="1828959" y="3525590"/>
                </a:lnTo>
                <a:lnTo>
                  <a:pt x="0" y="623183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62CB6C-AFAF-4C56-9BC5-E804168FF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643468"/>
            <a:ext cx="9144000" cy="36188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GRACIAS POR SU ATENCION</a:t>
            </a:r>
          </a:p>
        </p:txBody>
      </p:sp>
    </p:spTree>
    <p:extLst>
      <p:ext uri="{BB962C8B-B14F-4D97-AF65-F5344CB8AC3E}">
        <p14:creationId xmlns:p14="http://schemas.microsoft.com/office/powerpoint/2010/main" val="35683832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6ADA8EC3-01C5-453C-91A6-D01B9E15B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9A1D7546-68ED-4F66-AA8D-D04BEAD39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FCFE8A66-699D-4E05-B8FC-C31AE461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A124234B-D5D1-45F9-9B32-264F699BC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7A0B0249-AEB7-44A1-BEC3-A0C07E9E3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251D4BF9-284D-4B99-922C-BAB91FB2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733E9BD1-CC4F-4B4B-A413-92D6B1F0B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C2EAC6F4-CC14-4018-8EB7-80E98A207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0" name="Freeform 6">
              <a:extLst>
                <a:ext uri="{FF2B5EF4-FFF2-40B4-BE49-F238E27FC236}">
                  <a16:creationId xmlns:a16="http://schemas.microsoft.com/office/drawing/2014/main" id="{20B54FFC-1F45-4851-B17E-27AA9F2AA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41D2D494-2435-4150-B9D3-974CD924E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2" name="Freeform 8">
              <a:extLst>
                <a:ext uri="{FF2B5EF4-FFF2-40B4-BE49-F238E27FC236}">
                  <a16:creationId xmlns:a16="http://schemas.microsoft.com/office/drawing/2014/main" id="{1919E1BB-9B82-4C97-919D-92ED3FFE6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3" name="Freeform 9">
              <a:extLst>
                <a:ext uri="{FF2B5EF4-FFF2-40B4-BE49-F238E27FC236}">
                  <a16:creationId xmlns:a16="http://schemas.microsoft.com/office/drawing/2014/main" id="{6F8ACC16-1243-4719-B21E-C286C1026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4" name="Freeform 10">
              <a:extLst>
                <a:ext uri="{FF2B5EF4-FFF2-40B4-BE49-F238E27FC236}">
                  <a16:creationId xmlns:a16="http://schemas.microsoft.com/office/drawing/2014/main" id="{453E1702-AF03-4993-9127-D048E93143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5" name="Freeform 11">
              <a:extLst>
                <a:ext uri="{FF2B5EF4-FFF2-40B4-BE49-F238E27FC236}">
                  <a16:creationId xmlns:a16="http://schemas.microsoft.com/office/drawing/2014/main" id="{B0A6365B-1292-4142-BA51-04BCB3D4C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pic>
        <p:nvPicPr>
          <p:cNvPr id="2050" name="Picture 2" descr="https://fertilidade.org/sites/default/files/field/image/perguntas-frequentes_0.jpg">
            <a:extLst>
              <a:ext uri="{FF2B5EF4-FFF2-40B4-BE49-F238E27FC236}">
                <a16:creationId xmlns:a16="http://schemas.microsoft.com/office/drawing/2014/main" id="{7AEB6837-A1BF-4BE5-8897-2D02AF93362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" r="1" b="19479"/>
          <a:stretch/>
        </p:blipFill>
        <p:spPr bwMode="auto">
          <a:xfrm>
            <a:off x="796065" y="10"/>
            <a:ext cx="11395934" cy="6857990"/>
          </a:xfrm>
          <a:custGeom>
            <a:avLst/>
            <a:gdLst>
              <a:gd name="connsiteX0" fmla="*/ 867942 w 11395934"/>
              <a:gd name="connsiteY0" fmla="*/ 0 h 6858000"/>
              <a:gd name="connsiteX1" fmla="*/ 1786638 w 11395934"/>
              <a:gd name="connsiteY1" fmla="*/ 0 h 6858000"/>
              <a:gd name="connsiteX2" fmla="*/ 11395934 w 11395934"/>
              <a:gd name="connsiteY2" fmla="*/ 0 h 6858000"/>
              <a:gd name="connsiteX3" fmla="*/ 11395934 w 11395934"/>
              <a:gd name="connsiteY3" fmla="*/ 6858000 h 6858000"/>
              <a:gd name="connsiteX4" fmla="*/ 1925619 w 11395934"/>
              <a:gd name="connsiteY4" fmla="*/ 6858000 h 6858000"/>
              <a:gd name="connsiteX5" fmla="*/ 1924311 w 11395934"/>
              <a:gd name="connsiteY5" fmla="*/ 6820097 h 6858000"/>
              <a:gd name="connsiteX6" fmla="*/ 1925076 w 11395934"/>
              <a:gd name="connsiteY6" fmla="*/ 6858000 h 6858000"/>
              <a:gd name="connsiteX7" fmla="*/ 1892647 w 11395934"/>
              <a:gd name="connsiteY7" fmla="*/ 6858000 h 6858000"/>
              <a:gd name="connsiteX8" fmla="*/ 0 w 11395934"/>
              <a:gd name="connsiteY8" fmla="*/ 5314276 h 6858000"/>
              <a:gd name="connsiteX9" fmla="*/ 867942 w 11395934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95934" h="6858000">
                <a:moveTo>
                  <a:pt x="867942" y="0"/>
                </a:moveTo>
                <a:lnTo>
                  <a:pt x="1786638" y="0"/>
                </a:lnTo>
                <a:lnTo>
                  <a:pt x="11395934" y="0"/>
                </a:lnTo>
                <a:lnTo>
                  <a:pt x="11395934" y="6858000"/>
                </a:lnTo>
                <a:lnTo>
                  <a:pt x="1925619" y="6858000"/>
                </a:lnTo>
                <a:lnTo>
                  <a:pt x="1924311" y="6820097"/>
                </a:lnTo>
                <a:lnTo>
                  <a:pt x="1925076" y="6858000"/>
                </a:lnTo>
                <a:lnTo>
                  <a:pt x="1892647" y="6858000"/>
                </a:lnTo>
                <a:lnTo>
                  <a:pt x="0" y="5314276"/>
                </a:lnTo>
                <a:cubicBezTo>
                  <a:pt x="282142" y="3542851"/>
                  <a:pt x="585800" y="1771425"/>
                  <a:pt x="8679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70F071D-03B4-436E-8062-A0B9E7BAD053}"/>
              </a:ext>
            </a:extLst>
          </p:cNvPr>
          <p:cNvSpPr txBox="1"/>
          <p:nvPr/>
        </p:nvSpPr>
        <p:spPr>
          <a:xfrm rot="5400000">
            <a:off x="8251583" y="3085104"/>
            <a:ext cx="6278642" cy="68779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s-EC" sz="4400" dirty="0"/>
              <a:t>PREGUNTAS</a:t>
            </a:r>
          </a:p>
        </p:txBody>
      </p:sp>
    </p:spTree>
    <p:extLst>
      <p:ext uri="{BB962C8B-B14F-4D97-AF65-F5344CB8AC3E}">
        <p14:creationId xmlns:p14="http://schemas.microsoft.com/office/powerpoint/2010/main" val="4230529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097510-1501-49D7-AA39-1FD263587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950867" cy="5538019"/>
          </a:xfrm>
        </p:spPr>
        <p:txBody>
          <a:bodyPr>
            <a:normAutofit/>
          </a:bodyPr>
          <a:lstStyle/>
          <a:p>
            <a:r>
              <a:rPr lang="es-EC" dirty="0"/>
              <a:t>ANT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2D85A-40AD-4100-86F3-7D9E0BA09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330" y="612056"/>
            <a:ext cx="8704205" cy="5912311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s-ES" sz="1700" dirty="0"/>
              <a:t>“Planificar, regular y controlar la gestión del Transporte Terrestre, Tránsito y Seguridad Vial”</a:t>
            </a:r>
          </a:p>
          <a:p>
            <a:pPr>
              <a:lnSpc>
                <a:spcPct val="90000"/>
              </a:lnSpc>
            </a:pPr>
            <a:r>
              <a:rPr lang="es-ES" sz="1700" dirty="0"/>
              <a:t>Gestionar</a:t>
            </a:r>
          </a:p>
          <a:p>
            <a:pPr>
              <a:lnSpc>
                <a:spcPct val="90000"/>
              </a:lnSpc>
            </a:pPr>
            <a:r>
              <a:rPr lang="es-ES" sz="1700" dirty="0"/>
              <a:t>Controlar</a:t>
            </a:r>
          </a:p>
          <a:p>
            <a:pPr>
              <a:lnSpc>
                <a:spcPct val="90000"/>
              </a:lnSpc>
            </a:pPr>
            <a:endParaRPr lang="es-ES" sz="1700" dirty="0"/>
          </a:p>
          <a:p>
            <a:pPr>
              <a:lnSpc>
                <a:spcPct val="90000"/>
              </a:lnSpc>
            </a:pPr>
            <a:endParaRPr lang="es-ES" sz="1700" dirty="0"/>
          </a:p>
          <a:p>
            <a:pPr>
              <a:lnSpc>
                <a:spcPct val="90000"/>
              </a:lnSpc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r>
              <a:rPr lang="es-ES" sz="1700" dirty="0"/>
              <a:t>Criticas por usuarios de Transporte Público.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s-ES" sz="1700" dirty="0"/>
              <a:t>PROPOSITOS</a:t>
            </a:r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S" sz="1700" dirty="0"/>
          </a:p>
          <a:p>
            <a:pPr marL="0" indent="0">
              <a:lnSpc>
                <a:spcPct val="90000"/>
              </a:lnSpc>
              <a:buNone/>
            </a:pPr>
            <a:endParaRPr lang="es-EC" sz="17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9361319-EE09-40A1-9875-63144BBE9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800" y="1202118"/>
            <a:ext cx="4886889" cy="1685977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scene3d>
            <a:camera prst="perspectiveLeft"/>
            <a:lightRig rig="threePt" dir="t"/>
          </a:scene3d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AF327AC-6B62-4F72-8D09-FF7E73EC0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6138" y="3839901"/>
            <a:ext cx="4146310" cy="2332299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FEB2464-C94E-4E51-B591-0B1FED414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9341" y="3839901"/>
            <a:ext cx="3403548" cy="2406043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339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20D2A5-7C78-4C83-A40B-4DE3769A9C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693" r="21844"/>
          <a:stretch/>
        </p:blipFill>
        <p:spPr>
          <a:xfrm>
            <a:off x="6892924" y="10"/>
            <a:ext cx="5299077" cy="68579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9" name="Group 10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E097510-1501-49D7-AA39-1FD263587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es-EC"/>
              <a:t>Transportación Urbana: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2D85A-40AD-4100-86F3-7D9E0BA09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>
            <a:normAutofit/>
          </a:bodyPr>
          <a:lstStyle/>
          <a:p>
            <a:r>
              <a:rPr lang="es-ES" sz="2000" dirty="0"/>
              <a:t>Infraestructura de trasportación en el área urbana compuesta de 3 cantones:</a:t>
            </a:r>
          </a:p>
          <a:p>
            <a:pPr lvl="1"/>
            <a:r>
              <a:rPr lang="es-ES" dirty="0"/>
              <a:t> Santa Elena</a:t>
            </a:r>
          </a:p>
          <a:p>
            <a:pPr lvl="1"/>
            <a:r>
              <a:rPr lang="es-ES" dirty="0"/>
              <a:t>La Libertad</a:t>
            </a:r>
          </a:p>
          <a:p>
            <a:pPr lvl="1"/>
            <a:r>
              <a:rPr lang="es-ES" dirty="0"/>
              <a:t>Salinas</a:t>
            </a:r>
          </a:p>
          <a:p>
            <a:r>
              <a:rPr lang="es-ES" sz="2000" dirty="0"/>
              <a:t>8 cooperativas de 240 unidades</a:t>
            </a:r>
            <a:endParaRPr lang="es-EC" sz="2000" dirty="0"/>
          </a:p>
        </p:txBody>
      </p:sp>
    </p:spTree>
    <p:extLst>
      <p:ext uri="{BB962C8B-B14F-4D97-AF65-F5344CB8AC3E}">
        <p14:creationId xmlns:p14="http://schemas.microsoft.com/office/powerpoint/2010/main" val="2585915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DCFBD4A-8AAD-4F9C-AB33-B8630B544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367" y="645285"/>
            <a:ext cx="2520043" cy="2520043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1026" name="Picture 2" descr="Resultado de imagen para tarjetas pasaje bus santa elena">
            <a:extLst>
              <a:ext uri="{FF2B5EF4-FFF2-40B4-BE49-F238E27FC236}">
                <a16:creationId xmlns:a16="http://schemas.microsoft.com/office/drawing/2014/main" id="{7198C710-5351-44AD-932C-A684D69E5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661" y="3423522"/>
            <a:ext cx="3681456" cy="2457372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22433B45-175A-4A5D-AFEB-E36B0BD1F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0733" y="685800"/>
            <a:ext cx="6362291" cy="970005"/>
          </a:xfrm>
        </p:spPr>
        <p:txBody>
          <a:bodyPr>
            <a:normAutofit/>
          </a:bodyPr>
          <a:lstStyle/>
          <a:p>
            <a:r>
              <a:rPr lang="es-EC" dirty="0"/>
              <a:t>CASOS PASADOS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49D2CD-D11B-4EA9-91BA-66EDA50DE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0732" y="1528008"/>
            <a:ext cx="6362291" cy="245737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No es el primer esfuerzo de proveer información por medios electrónicos acerca del Sistema de transporte público urbano</a:t>
            </a:r>
          </a:p>
          <a:p>
            <a:pPr lvl="1"/>
            <a:r>
              <a:rPr lang="es-ES" dirty="0"/>
              <a:t>Cobro electrónico</a:t>
            </a:r>
          </a:p>
          <a:p>
            <a:pPr lvl="1"/>
            <a:r>
              <a:rPr lang="es-ES" dirty="0"/>
              <a:t>Paradas inteligentes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871225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7" name="Rounded Rectangle 4">
            <a:extLst>
              <a:ext uri="{FF2B5EF4-FFF2-40B4-BE49-F238E27FC236}">
                <a16:creationId xmlns:a16="http://schemas.microsoft.com/office/drawing/2014/main" id="{260615AE-7DBC-4FF7-9107-9FE957695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5" y="1380068"/>
            <a:ext cx="497830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100" dirty="0"/>
              <a:t>OBJETIVOS</a:t>
            </a:r>
          </a:p>
        </p:txBody>
      </p:sp>
    </p:spTree>
    <p:extLst>
      <p:ext uri="{BB962C8B-B14F-4D97-AF65-F5344CB8AC3E}">
        <p14:creationId xmlns:p14="http://schemas.microsoft.com/office/powerpoint/2010/main" val="1157703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59138C-74A1-445B-848C-3608AE871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DFD7409-66D7-4C9C-B528-E79EB64A4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7455" y="0"/>
            <a:ext cx="5014912" cy="6862763"/>
            <a:chOff x="2928938" y="-4763"/>
            <a:chExt cx="5014912" cy="6862763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87990EF0-5F6F-4FE3-AA65-8968AF2DF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D78F7598-94C7-46E9-8B2A-CB44A0F25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9D2CBB1-072D-4875-B7D7-CADB0ABF3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58F600B4-EE22-4BA5-A764-9D80C335C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1E8DAD02-2B30-48A9-ACE0-2E9193091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F8F76B12-142C-41AF-B239-F414ABCFA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25F4217-4021-45A0-812B-398F9A7A9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929" y="667808"/>
            <a:ext cx="10894142" cy="5580592"/>
          </a:xfrm>
          <a:prstGeom prst="rect">
            <a:avLst/>
          </a:prstGeom>
          <a:ln w="3175" cap="sq">
            <a:solidFill>
              <a:schemeClr val="bg1">
                <a:lumMod val="65000"/>
              </a:schemeClr>
            </a:solidFill>
            <a:miter lim="800000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6F4EBC-E415-40E4-A8BA-BA66F0B63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92024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E180D680-FCFE-4ADD-A5BF-7E5ACD8A2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702" y="1261872"/>
            <a:ext cx="3145536" cy="4334256"/>
          </a:xfrm>
        </p:spPr>
        <p:txBody>
          <a:bodyPr>
            <a:normAutofit/>
          </a:bodyPr>
          <a:lstStyle/>
          <a:p>
            <a:r>
              <a:rPr lang="es-EC" sz="3600" dirty="0"/>
              <a:t>Objetivo General</a:t>
            </a:r>
            <a:br>
              <a:rPr lang="es-EC" sz="3600" dirty="0"/>
            </a:br>
            <a:br>
              <a:rPr lang="es-EC" sz="3600" dirty="0"/>
            </a:br>
            <a:br>
              <a:rPr lang="es-EC" sz="3600" dirty="0"/>
            </a:br>
            <a:br>
              <a:rPr lang="es-EC" sz="3600" dirty="0"/>
            </a:br>
            <a:endParaRPr lang="es-EC" sz="36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641EE19-D9B7-4499-9507-C362811B3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7932" y="1261873"/>
            <a:ext cx="5951013" cy="4449422"/>
          </a:xfrm>
        </p:spPr>
        <p:txBody>
          <a:bodyPr>
            <a:normAutofit/>
          </a:bodyPr>
          <a:lstStyle/>
          <a:p>
            <a:pPr algn="just"/>
            <a:r>
              <a:rPr lang="es-ES" sz="2000" dirty="0"/>
              <a:t>Implementar la capa de servicios Web y geográfico utilizando </a:t>
            </a:r>
            <a:r>
              <a:rPr lang="es-ES" sz="2000" dirty="0" err="1"/>
              <a:t>CouchBase</a:t>
            </a:r>
            <a:r>
              <a:rPr lang="es-ES" sz="2000" dirty="0"/>
              <a:t> como Base de Datos y Spring </a:t>
            </a:r>
            <a:r>
              <a:rPr lang="es-ES" sz="2000" dirty="0" err="1"/>
              <a:t>Boot</a:t>
            </a:r>
            <a:r>
              <a:rPr lang="es-ES" sz="2000" dirty="0"/>
              <a:t> como Framework para el Sistema de Mapeo y Visualización de rutas de transporte urbano administrados por la ANT - Provincia de Santa Elena</a:t>
            </a:r>
            <a:endParaRPr lang="es-EC" sz="20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4D3796B-DD78-4D9D-9644-636851004D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22" y="2904744"/>
            <a:ext cx="3958845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58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4185E82-409F-4A53-BE5C-5782EA590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es-EC" dirty="0">
                <a:solidFill>
                  <a:srgbClr val="FFFFFF"/>
                </a:solidFill>
              </a:rPr>
              <a:t>Objetivos Específicos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5BA27E6D-9CC5-4318-857A-F202BE73DB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7251460"/>
              </p:ext>
            </p:extLst>
          </p:nvPr>
        </p:nvGraphicFramePr>
        <p:xfrm>
          <a:off x="4709040" y="-12358"/>
          <a:ext cx="7507674" cy="67467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391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FAF57E1F-EF0F-4EA0-97E4-89E736FEA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EA8D4C-2C97-40F1-8EDE-2E524B45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5" y="1380068"/>
            <a:ext cx="497830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100" dirty="0"/>
              <a:t>JUSTIFICACIÓN</a:t>
            </a:r>
          </a:p>
        </p:txBody>
      </p:sp>
    </p:spTree>
    <p:extLst>
      <p:ext uri="{BB962C8B-B14F-4D97-AF65-F5344CB8AC3E}">
        <p14:creationId xmlns:p14="http://schemas.microsoft.com/office/powerpoint/2010/main" val="36593299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715</Words>
  <Application>Microsoft Office PowerPoint</Application>
  <PresentationFormat>Panorámica</PresentationFormat>
  <Paragraphs>114</Paragraphs>
  <Slides>27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0" baseType="lpstr">
      <vt:lpstr>Arial</vt:lpstr>
      <vt:lpstr>Corbel</vt:lpstr>
      <vt:lpstr>Parallax</vt:lpstr>
      <vt:lpstr>DESARROLLO DEL SISTEMA DE MAPEO Y VISUALIZACIÓN DE RUTAS DE BUSES URBANOS DE LA PROVINVIA DE SANTA ELENA PARA LA AGENCIA NACIONAL DE TRÁNSITO :  CAPA DE SERVICIOS WEB Y GEOGRÁFICO.</vt:lpstr>
      <vt:lpstr>INTRODUCCION</vt:lpstr>
      <vt:lpstr>ANT</vt:lpstr>
      <vt:lpstr>Transportación Urbana:</vt:lpstr>
      <vt:lpstr>CASOS PASADOS</vt:lpstr>
      <vt:lpstr>OBJETIVOS</vt:lpstr>
      <vt:lpstr>Objetivo General    </vt:lpstr>
      <vt:lpstr>Objetivos Específicos</vt:lpstr>
      <vt:lpstr>JUSTIFICACIÓN</vt:lpstr>
      <vt:lpstr>Con el fin de…</vt:lpstr>
      <vt:lpstr>Según “Hábitat III”</vt:lpstr>
      <vt:lpstr>Según el Plan Nacional del Buen Vivir…</vt:lpstr>
      <vt:lpstr>METODOLOGIA</vt:lpstr>
      <vt:lpstr>METODOLOGIA DE INVESTIGACION</vt:lpstr>
      <vt:lpstr>METODOLOGIA DE DESARROLLO</vt:lpstr>
      <vt:lpstr>SOLUCION</vt:lpstr>
      <vt:lpstr>MODULOS</vt:lpstr>
      <vt:lpstr>Visión General</vt:lpstr>
      <vt:lpstr>Presentación de PowerPoint</vt:lpstr>
      <vt:lpstr>HERRAMIENTAS</vt:lpstr>
      <vt:lpstr>Se desarrollo…</vt:lpstr>
      <vt:lpstr>DEMOSTRACIÓN</vt:lpstr>
      <vt:lpstr>RESULTADOS</vt:lpstr>
      <vt:lpstr>CONCLUSIONES</vt:lpstr>
      <vt:lpstr>RECOMENDACIONES</vt:lpstr>
      <vt:lpstr>GRACIAS POR SU ATENCION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DEL SISTEMA DE MAPEO Y VISUALIZACIÓN DE RUTAS DE BUSES URBANOS DE LA PROVINVIA DE SANTA ELENA PARA LA AGENCIA NACIONAL DE TRÁNSITO :  CAPA DE SERVICIOS WEB Y GEOGRÁFICO.</dc:title>
  <dc:creator>DAVIDS  GONZALEZ</dc:creator>
  <cp:lastModifiedBy>DAVIDS  GONZALEZ</cp:lastModifiedBy>
  <cp:revision>4</cp:revision>
  <dcterms:created xsi:type="dcterms:W3CDTF">2019-08-20T23:41:12Z</dcterms:created>
  <dcterms:modified xsi:type="dcterms:W3CDTF">2019-08-21T01:54:50Z</dcterms:modified>
</cp:coreProperties>
</file>